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uriel.dagens@ac-bordeaux.fr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605" y="2488406"/>
            <a:ext cx="9119392" cy="990600"/>
          </a:xfrm>
          <a:custGeom>
            <a:avLst/>
            <a:gdLst/>
            <a:ahLst/>
            <a:cxnLst/>
            <a:rect l="l" t="t" r="r" b="b"/>
            <a:pathLst>
              <a:path w="9119392" h="990600">
                <a:moveTo>
                  <a:pt x="9119392" y="0"/>
                </a:moveTo>
                <a:lnTo>
                  <a:pt x="9119392" y="990600"/>
                </a:lnTo>
                <a:lnTo>
                  <a:pt x="0" y="990600"/>
                </a:lnTo>
                <a:lnTo>
                  <a:pt x="0" y="0"/>
                </a:lnTo>
                <a:lnTo>
                  <a:pt x="9119392" y="0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280837" y="2488407"/>
            <a:ext cx="600179" cy="990600"/>
          </a:xfrm>
          <a:custGeom>
            <a:avLst/>
            <a:gdLst/>
            <a:ahLst/>
            <a:cxnLst/>
            <a:rect l="l" t="t" r="r" b="b"/>
            <a:pathLst>
              <a:path w="600179" h="990600">
                <a:moveTo>
                  <a:pt x="600179" y="0"/>
                </a:moveTo>
                <a:lnTo>
                  <a:pt x="26716" y="0"/>
                </a:lnTo>
                <a:lnTo>
                  <a:pt x="14593" y="24645"/>
                </a:lnTo>
                <a:lnTo>
                  <a:pt x="6394" y="49339"/>
                </a:lnTo>
                <a:lnTo>
                  <a:pt x="1676" y="74509"/>
                </a:lnTo>
                <a:lnTo>
                  <a:pt x="0" y="100583"/>
                </a:lnTo>
                <a:lnTo>
                  <a:pt x="922" y="127992"/>
                </a:lnTo>
                <a:lnTo>
                  <a:pt x="4003" y="157162"/>
                </a:lnTo>
                <a:lnTo>
                  <a:pt x="8802" y="188523"/>
                </a:lnTo>
                <a:lnTo>
                  <a:pt x="14876" y="222503"/>
                </a:lnTo>
                <a:lnTo>
                  <a:pt x="21785" y="259532"/>
                </a:lnTo>
                <a:lnTo>
                  <a:pt x="29088" y="300037"/>
                </a:lnTo>
                <a:lnTo>
                  <a:pt x="36344" y="344447"/>
                </a:lnTo>
                <a:lnTo>
                  <a:pt x="43111" y="393191"/>
                </a:lnTo>
                <a:lnTo>
                  <a:pt x="48948" y="446698"/>
                </a:lnTo>
                <a:lnTo>
                  <a:pt x="53414" y="505396"/>
                </a:lnTo>
                <a:lnTo>
                  <a:pt x="56068" y="569714"/>
                </a:lnTo>
                <a:lnTo>
                  <a:pt x="56469" y="640079"/>
                </a:lnTo>
                <a:lnTo>
                  <a:pt x="54175" y="716922"/>
                </a:lnTo>
                <a:lnTo>
                  <a:pt x="48746" y="800671"/>
                </a:lnTo>
                <a:lnTo>
                  <a:pt x="39740" y="891754"/>
                </a:lnTo>
                <a:lnTo>
                  <a:pt x="26716" y="990600"/>
                </a:lnTo>
                <a:lnTo>
                  <a:pt x="600179" y="990600"/>
                </a:lnTo>
                <a:lnTo>
                  <a:pt x="600179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16125" y="2489201"/>
            <a:ext cx="605435" cy="990600"/>
          </a:xfrm>
          <a:custGeom>
            <a:avLst/>
            <a:gdLst/>
            <a:ahLst/>
            <a:cxnLst/>
            <a:rect l="l" t="t" r="r" b="b"/>
            <a:pathLst>
              <a:path w="605435" h="990600">
                <a:moveTo>
                  <a:pt x="605435" y="0"/>
                </a:moveTo>
                <a:lnTo>
                  <a:pt x="30610" y="0"/>
                </a:lnTo>
                <a:lnTo>
                  <a:pt x="39087" y="47267"/>
                </a:lnTo>
                <a:lnTo>
                  <a:pt x="44475" y="97345"/>
                </a:lnTo>
                <a:lnTo>
                  <a:pt x="47141" y="149804"/>
                </a:lnTo>
                <a:lnTo>
                  <a:pt x="47449" y="204215"/>
                </a:lnTo>
                <a:lnTo>
                  <a:pt x="45766" y="260151"/>
                </a:lnTo>
                <a:lnTo>
                  <a:pt x="42459" y="317182"/>
                </a:lnTo>
                <a:lnTo>
                  <a:pt x="37894" y="374880"/>
                </a:lnTo>
                <a:lnTo>
                  <a:pt x="32436" y="432816"/>
                </a:lnTo>
                <a:lnTo>
                  <a:pt x="26451" y="490561"/>
                </a:lnTo>
                <a:lnTo>
                  <a:pt x="20307" y="547687"/>
                </a:lnTo>
                <a:lnTo>
                  <a:pt x="14369" y="603765"/>
                </a:lnTo>
                <a:lnTo>
                  <a:pt x="9003" y="658367"/>
                </a:lnTo>
                <a:lnTo>
                  <a:pt x="4575" y="711065"/>
                </a:lnTo>
                <a:lnTo>
                  <a:pt x="1452" y="761428"/>
                </a:lnTo>
                <a:lnTo>
                  <a:pt x="0" y="809029"/>
                </a:lnTo>
                <a:lnTo>
                  <a:pt x="584" y="853439"/>
                </a:lnTo>
                <a:lnTo>
                  <a:pt x="3571" y="894230"/>
                </a:lnTo>
                <a:lnTo>
                  <a:pt x="9327" y="930973"/>
                </a:lnTo>
                <a:lnTo>
                  <a:pt x="18218" y="963239"/>
                </a:lnTo>
                <a:lnTo>
                  <a:pt x="30610" y="990600"/>
                </a:lnTo>
                <a:lnTo>
                  <a:pt x="605435" y="990600"/>
                </a:lnTo>
                <a:lnTo>
                  <a:pt x="605435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547503" y="2491582"/>
            <a:ext cx="384085" cy="990600"/>
          </a:xfrm>
          <a:custGeom>
            <a:avLst/>
            <a:gdLst/>
            <a:ahLst/>
            <a:cxnLst/>
            <a:rect l="l" t="t" r="r" b="b"/>
            <a:pathLst>
              <a:path w="384085" h="990600">
                <a:moveTo>
                  <a:pt x="334516" y="0"/>
                </a:moveTo>
                <a:lnTo>
                  <a:pt x="36923" y="0"/>
                </a:lnTo>
                <a:lnTo>
                  <a:pt x="29907" y="28355"/>
                </a:lnTo>
                <a:lnTo>
                  <a:pt x="18091" y="104384"/>
                </a:lnTo>
                <a:lnTo>
                  <a:pt x="13291" y="150571"/>
                </a:lnTo>
                <a:lnTo>
                  <a:pt x="9229" y="201215"/>
                </a:lnTo>
                <a:lnTo>
                  <a:pt x="5906" y="255574"/>
                </a:lnTo>
                <a:lnTo>
                  <a:pt x="3321" y="312905"/>
                </a:lnTo>
                <a:lnTo>
                  <a:pt x="1475" y="372465"/>
                </a:lnTo>
                <a:lnTo>
                  <a:pt x="367" y="433511"/>
                </a:lnTo>
                <a:lnTo>
                  <a:pt x="0" y="495604"/>
                </a:lnTo>
                <a:lnTo>
                  <a:pt x="367" y="557088"/>
                </a:lnTo>
                <a:lnTo>
                  <a:pt x="1475" y="618134"/>
                </a:lnTo>
                <a:lnTo>
                  <a:pt x="3321" y="677694"/>
                </a:lnTo>
                <a:lnTo>
                  <a:pt x="5906" y="735025"/>
                </a:lnTo>
                <a:lnTo>
                  <a:pt x="9229" y="789384"/>
                </a:lnTo>
                <a:lnTo>
                  <a:pt x="13291" y="840028"/>
                </a:lnTo>
                <a:lnTo>
                  <a:pt x="18091" y="886215"/>
                </a:lnTo>
                <a:lnTo>
                  <a:pt x="23630" y="927201"/>
                </a:lnTo>
                <a:lnTo>
                  <a:pt x="36923" y="990600"/>
                </a:lnTo>
                <a:lnTo>
                  <a:pt x="334516" y="990600"/>
                </a:lnTo>
                <a:lnTo>
                  <a:pt x="336206" y="970164"/>
                </a:lnTo>
                <a:lnTo>
                  <a:pt x="338287" y="947127"/>
                </a:lnTo>
                <a:lnTo>
                  <a:pt x="340708" y="921748"/>
                </a:lnTo>
                <a:lnTo>
                  <a:pt x="343417" y="894283"/>
                </a:lnTo>
                <a:lnTo>
                  <a:pt x="346363" y="864989"/>
                </a:lnTo>
                <a:lnTo>
                  <a:pt x="352755" y="801943"/>
                </a:lnTo>
                <a:lnTo>
                  <a:pt x="356100" y="768705"/>
                </a:lnTo>
                <a:lnTo>
                  <a:pt x="362825" y="700087"/>
                </a:lnTo>
                <a:lnTo>
                  <a:pt x="369255" y="630326"/>
                </a:lnTo>
                <a:lnTo>
                  <a:pt x="374975" y="561479"/>
                </a:lnTo>
                <a:lnTo>
                  <a:pt x="379591" y="495300"/>
                </a:lnTo>
                <a:lnTo>
                  <a:pt x="382636" y="434759"/>
                </a:lnTo>
                <a:lnTo>
                  <a:pt x="383749" y="381000"/>
                </a:lnTo>
                <a:lnTo>
                  <a:pt x="383805" y="356339"/>
                </a:lnTo>
                <a:lnTo>
                  <a:pt x="384085" y="307819"/>
                </a:lnTo>
                <a:lnTo>
                  <a:pt x="384074" y="237896"/>
                </a:lnTo>
                <a:lnTo>
                  <a:pt x="383119" y="193852"/>
                </a:lnTo>
                <a:lnTo>
                  <a:pt x="380877" y="152400"/>
                </a:lnTo>
                <a:lnTo>
                  <a:pt x="376896" y="113995"/>
                </a:lnTo>
                <a:lnTo>
                  <a:pt x="366671" y="63103"/>
                </a:lnTo>
                <a:lnTo>
                  <a:pt x="349985" y="21640"/>
                </a:lnTo>
                <a:lnTo>
                  <a:pt x="342723" y="10182"/>
                </a:lnTo>
                <a:lnTo>
                  <a:pt x="334516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74624" y="2489201"/>
            <a:ext cx="450161" cy="990600"/>
          </a:xfrm>
          <a:custGeom>
            <a:avLst/>
            <a:gdLst/>
            <a:ahLst/>
            <a:cxnLst/>
            <a:rect l="l" t="t" r="r" b="b"/>
            <a:pathLst>
              <a:path w="450161" h="990600">
                <a:moveTo>
                  <a:pt x="450161" y="0"/>
                </a:moveTo>
                <a:lnTo>
                  <a:pt x="49690" y="0"/>
                </a:lnTo>
                <a:lnTo>
                  <a:pt x="40248" y="28355"/>
                </a:lnTo>
                <a:lnTo>
                  <a:pt x="24348" y="104384"/>
                </a:lnTo>
                <a:lnTo>
                  <a:pt x="17888" y="150571"/>
                </a:lnTo>
                <a:lnTo>
                  <a:pt x="12422" y="201215"/>
                </a:lnTo>
                <a:lnTo>
                  <a:pt x="7950" y="255574"/>
                </a:lnTo>
                <a:lnTo>
                  <a:pt x="4472" y="312905"/>
                </a:lnTo>
                <a:lnTo>
                  <a:pt x="1987" y="372465"/>
                </a:lnTo>
                <a:lnTo>
                  <a:pt x="496" y="433511"/>
                </a:lnTo>
                <a:lnTo>
                  <a:pt x="0" y="495300"/>
                </a:lnTo>
                <a:lnTo>
                  <a:pt x="496" y="557088"/>
                </a:lnTo>
                <a:lnTo>
                  <a:pt x="1987" y="618134"/>
                </a:lnTo>
                <a:lnTo>
                  <a:pt x="4472" y="677694"/>
                </a:lnTo>
                <a:lnTo>
                  <a:pt x="7950" y="735025"/>
                </a:lnTo>
                <a:lnTo>
                  <a:pt x="12422" y="789384"/>
                </a:lnTo>
                <a:lnTo>
                  <a:pt x="17888" y="840028"/>
                </a:lnTo>
                <a:lnTo>
                  <a:pt x="24348" y="886215"/>
                </a:lnTo>
                <a:lnTo>
                  <a:pt x="31801" y="927201"/>
                </a:lnTo>
                <a:lnTo>
                  <a:pt x="49690" y="990600"/>
                </a:lnTo>
                <a:lnTo>
                  <a:pt x="450161" y="990600"/>
                </a:lnTo>
                <a:lnTo>
                  <a:pt x="448492" y="929173"/>
                </a:lnTo>
                <a:lnTo>
                  <a:pt x="444225" y="866851"/>
                </a:lnTo>
                <a:lnTo>
                  <a:pt x="438474" y="800833"/>
                </a:lnTo>
                <a:lnTo>
                  <a:pt x="435390" y="765563"/>
                </a:lnTo>
                <a:lnTo>
                  <a:pt x="429500" y="688751"/>
                </a:lnTo>
                <a:lnTo>
                  <a:pt x="426972" y="646509"/>
                </a:lnTo>
                <a:lnTo>
                  <a:pt x="424908" y="601243"/>
                </a:lnTo>
                <a:lnTo>
                  <a:pt x="423447" y="552602"/>
                </a:lnTo>
                <a:lnTo>
                  <a:pt x="422728" y="500237"/>
                </a:lnTo>
                <a:lnTo>
                  <a:pt x="422891" y="443798"/>
                </a:lnTo>
                <a:lnTo>
                  <a:pt x="424073" y="382934"/>
                </a:lnTo>
                <a:lnTo>
                  <a:pt x="426416" y="317296"/>
                </a:lnTo>
                <a:lnTo>
                  <a:pt x="430056" y="246534"/>
                </a:lnTo>
                <a:lnTo>
                  <a:pt x="435135" y="170297"/>
                </a:lnTo>
                <a:lnTo>
                  <a:pt x="441790" y="88236"/>
                </a:lnTo>
                <a:lnTo>
                  <a:pt x="450161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56510" y="2489201"/>
            <a:ext cx="574675" cy="990600"/>
          </a:xfrm>
          <a:custGeom>
            <a:avLst/>
            <a:gdLst/>
            <a:ahLst/>
            <a:cxnLst/>
            <a:rect l="l" t="t" r="r" b="b"/>
            <a:pathLst>
              <a:path w="574675" h="990600">
                <a:moveTo>
                  <a:pt x="574675" y="0"/>
                </a:moveTo>
                <a:lnTo>
                  <a:pt x="0" y="0"/>
                </a:lnTo>
                <a:lnTo>
                  <a:pt x="490" y="23874"/>
                </a:lnTo>
                <a:lnTo>
                  <a:pt x="4107" y="77109"/>
                </a:lnTo>
                <a:lnTo>
                  <a:pt x="10564" y="136326"/>
                </a:lnTo>
                <a:lnTo>
                  <a:pt x="19049" y="199924"/>
                </a:lnTo>
                <a:lnTo>
                  <a:pt x="28751" y="266304"/>
                </a:lnTo>
                <a:lnTo>
                  <a:pt x="38858" y="333865"/>
                </a:lnTo>
                <a:lnTo>
                  <a:pt x="43811" y="367588"/>
                </a:lnTo>
                <a:lnTo>
                  <a:pt x="53006" y="433920"/>
                </a:lnTo>
                <a:lnTo>
                  <a:pt x="60578" y="497433"/>
                </a:lnTo>
                <a:lnTo>
                  <a:pt x="65716" y="556526"/>
                </a:lnTo>
                <a:lnTo>
                  <a:pt x="67609" y="609600"/>
                </a:lnTo>
                <a:lnTo>
                  <a:pt x="67542" y="656272"/>
                </a:lnTo>
                <a:lnTo>
                  <a:pt x="67068" y="697991"/>
                </a:lnTo>
                <a:lnTo>
                  <a:pt x="64710" y="753784"/>
                </a:lnTo>
                <a:lnTo>
                  <a:pt x="59158" y="804862"/>
                </a:lnTo>
                <a:lnTo>
                  <a:pt x="49042" y="855083"/>
                </a:lnTo>
                <a:lnTo>
                  <a:pt x="32993" y="908303"/>
                </a:lnTo>
                <a:lnTo>
                  <a:pt x="18322" y="947356"/>
                </a:lnTo>
                <a:lnTo>
                  <a:pt x="0" y="990600"/>
                </a:lnTo>
                <a:lnTo>
                  <a:pt x="574675" y="990600"/>
                </a:lnTo>
                <a:lnTo>
                  <a:pt x="574675" y="0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79251" y="2491582"/>
            <a:ext cx="430892" cy="990600"/>
          </a:xfrm>
          <a:custGeom>
            <a:avLst/>
            <a:gdLst/>
            <a:ahLst/>
            <a:cxnLst/>
            <a:rect l="l" t="t" r="r" b="b"/>
            <a:pathLst>
              <a:path w="430892" h="990600">
                <a:moveTo>
                  <a:pt x="403315" y="0"/>
                </a:moveTo>
                <a:lnTo>
                  <a:pt x="27576" y="0"/>
                </a:lnTo>
                <a:lnTo>
                  <a:pt x="19161" y="16997"/>
                </a:lnTo>
                <a:lnTo>
                  <a:pt x="7366" y="60593"/>
                </a:lnTo>
                <a:lnTo>
                  <a:pt x="1352" y="114895"/>
                </a:lnTo>
                <a:lnTo>
                  <a:pt x="0" y="177388"/>
                </a:lnTo>
                <a:lnTo>
                  <a:pt x="745" y="211455"/>
                </a:lnTo>
                <a:lnTo>
                  <a:pt x="4265" y="280987"/>
                </a:lnTo>
                <a:lnTo>
                  <a:pt x="9674" y="352958"/>
                </a:lnTo>
                <a:lnTo>
                  <a:pt x="18835" y="458985"/>
                </a:lnTo>
                <a:lnTo>
                  <a:pt x="21609" y="492556"/>
                </a:lnTo>
                <a:lnTo>
                  <a:pt x="24010" y="524717"/>
                </a:lnTo>
                <a:lnTo>
                  <a:pt x="25898" y="555155"/>
                </a:lnTo>
                <a:lnTo>
                  <a:pt x="27134" y="583553"/>
                </a:lnTo>
                <a:lnTo>
                  <a:pt x="27576" y="609600"/>
                </a:lnTo>
                <a:lnTo>
                  <a:pt x="27134" y="634260"/>
                </a:lnTo>
                <a:lnTo>
                  <a:pt x="24010" y="682780"/>
                </a:lnTo>
                <a:lnTo>
                  <a:pt x="18835" y="729853"/>
                </a:lnTo>
                <a:lnTo>
                  <a:pt x="12727" y="775020"/>
                </a:lnTo>
                <a:lnTo>
                  <a:pt x="9674" y="796747"/>
                </a:lnTo>
                <a:lnTo>
                  <a:pt x="6806" y="817826"/>
                </a:lnTo>
                <a:lnTo>
                  <a:pt x="4265" y="838200"/>
                </a:lnTo>
                <a:lnTo>
                  <a:pt x="2191" y="857811"/>
                </a:lnTo>
                <a:lnTo>
                  <a:pt x="722" y="876604"/>
                </a:lnTo>
                <a:lnTo>
                  <a:pt x="0" y="894521"/>
                </a:lnTo>
                <a:lnTo>
                  <a:pt x="163" y="911504"/>
                </a:lnTo>
                <a:lnTo>
                  <a:pt x="7366" y="956281"/>
                </a:lnTo>
                <a:lnTo>
                  <a:pt x="27576" y="990600"/>
                </a:lnTo>
                <a:lnTo>
                  <a:pt x="403315" y="990600"/>
                </a:lnTo>
                <a:lnTo>
                  <a:pt x="403315" y="838200"/>
                </a:lnTo>
                <a:lnTo>
                  <a:pt x="403758" y="810768"/>
                </a:lnTo>
                <a:lnTo>
                  <a:pt x="406881" y="741616"/>
                </a:lnTo>
                <a:lnTo>
                  <a:pt x="409282" y="701039"/>
                </a:lnTo>
                <a:lnTo>
                  <a:pt x="412056" y="657225"/>
                </a:lnTo>
                <a:lnTo>
                  <a:pt x="415137" y="609600"/>
                </a:lnTo>
                <a:lnTo>
                  <a:pt x="418164" y="562165"/>
                </a:lnTo>
                <a:lnTo>
                  <a:pt x="421218" y="512064"/>
                </a:lnTo>
                <a:lnTo>
                  <a:pt x="424085" y="461010"/>
                </a:lnTo>
                <a:lnTo>
                  <a:pt x="426626" y="409575"/>
                </a:lnTo>
                <a:lnTo>
                  <a:pt x="428701" y="358330"/>
                </a:lnTo>
                <a:lnTo>
                  <a:pt x="430169" y="307847"/>
                </a:lnTo>
                <a:lnTo>
                  <a:pt x="430892" y="258699"/>
                </a:lnTo>
                <a:lnTo>
                  <a:pt x="430714" y="210921"/>
                </a:lnTo>
                <a:lnTo>
                  <a:pt x="429540" y="166687"/>
                </a:lnTo>
                <a:lnTo>
                  <a:pt x="427185" y="124967"/>
                </a:lnTo>
                <a:lnTo>
                  <a:pt x="423525" y="86868"/>
                </a:lnTo>
                <a:lnTo>
                  <a:pt x="411730" y="23812"/>
                </a:lnTo>
                <a:lnTo>
                  <a:pt x="403315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83638" y="2482057"/>
            <a:ext cx="600180" cy="990600"/>
          </a:xfrm>
          <a:custGeom>
            <a:avLst/>
            <a:gdLst/>
            <a:ahLst/>
            <a:cxnLst/>
            <a:rect l="l" t="t" r="r" b="b"/>
            <a:pathLst>
              <a:path w="600180" h="990600">
                <a:moveTo>
                  <a:pt x="600180" y="0"/>
                </a:moveTo>
                <a:lnTo>
                  <a:pt x="26717" y="0"/>
                </a:lnTo>
                <a:lnTo>
                  <a:pt x="14594" y="24645"/>
                </a:lnTo>
                <a:lnTo>
                  <a:pt x="6394" y="49339"/>
                </a:lnTo>
                <a:lnTo>
                  <a:pt x="1676" y="74509"/>
                </a:lnTo>
                <a:lnTo>
                  <a:pt x="0" y="100583"/>
                </a:lnTo>
                <a:lnTo>
                  <a:pt x="922" y="127992"/>
                </a:lnTo>
                <a:lnTo>
                  <a:pt x="4003" y="157162"/>
                </a:lnTo>
                <a:lnTo>
                  <a:pt x="8801" y="188523"/>
                </a:lnTo>
                <a:lnTo>
                  <a:pt x="14876" y="222503"/>
                </a:lnTo>
                <a:lnTo>
                  <a:pt x="21785" y="259532"/>
                </a:lnTo>
                <a:lnTo>
                  <a:pt x="29088" y="300037"/>
                </a:lnTo>
                <a:lnTo>
                  <a:pt x="36343" y="344447"/>
                </a:lnTo>
                <a:lnTo>
                  <a:pt x="43110" y="393191"/>
                </a:lnTo>
                <a:lnTo>
                  <a:pt x="48947" y="446698"/>
                </a:lnTo>
                <a:lnTo>
                  <a:pt x="53414" y="505396"/>
                </a:lnTo>
                <a:lnTo>
                  <a:pt x="56068" y="569714"/>
                </a:lnTo>
                <a:lnTo>
                  <a:pt x="56469" y="640079"/>
                </a:lnTo>
                <a:lnTo>
                  <a:pt x="54175" y="716922"/>
                </a:lnTo>
                <a:lnTo>
                  <a:pt x="48746" y="800671"/>
                </a:lnTo>
                <a:lnTo>
                  <a:pt x="39740" y="891754"/>
                </a:lnTo>
                <a:lnTo>
                  <a:pt x="26717" y="990600"/>
                </a:lnTo>
                <a:lnTo>
                  <a:pt x="600180" y="990600"/>
                </a:lnTo>
                <a:lnTo>
                  <a:pt x="600180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18925" y="2481262"/>
            <a:ext cx="605435" cy="990600"/>
          </a:xfrm>
          <a:custGeom>
            <a:avLst/>
            <a:gdLst/>
            <a:ahLst/>
            <a:cxnLst/>
            <a:rect l="l" t="t" r="r" b="b"/>
            <a:pathLst>
              <a:path w="605435" h="990600">
                <a:moveTo>
                  <a:pt x="605435" y="0"/>
                </a:moveTo>
                <a:lnTo>
                  <a:pt x="30610" y="0"/>
                </a:lnTo>
                <a:lnTo>
                  <a:pt x="39087" y="47267"/>
                </a:lnTo>
                <a:lnTo>
                  <a:pt x="44475" y="97345"/>
                </a:lnTo>
                <a:lnTo>
                  <a:pt x="47141" y="149804"/>
                </a:lnTo>
                <a:lnTo>
                  <a:pt x="47449" y="204215"/>
                </a:lnTo>
                <a:lnTo>
                  <a:pt x="45766" y="260151"/>
                </a:lnTo>
                <a:lnTo>
                  <a:pt x="42459" y="317182"/>
                </a:lnTo>
                <a:lnTo>
                  <a:pt x="37894" y="374880"/>
                </a:lnTo>
                <a:lnTo>
                  <a:pt x="32436" y="432816"/>
                </a:lnTo>
                <a:lnTo>
                  <a:pt x="26451" y="490561"/>
                </a:lnTo>
                <a:lnTo>
                  <a:pt x="20307" y="547687"/>
                </a:lnTo>
                <a:lnTo>
                  <a:pt x="14369" y="603765"/>
                </a:lnTo>
                <a:lnTo>
                  <a:pt x="9003" y="658367"/>
                </a:lnTo>
                <a:lnTo>
                  <a:pt x="4575" y="711065"/>
                </a:lnTo>
                <a:lnTo>
                  <a:pt x="1452" y="761428"/>
                </a:lnTo>
                <a:lnTo>
                  <a:pt x="0" y="809029"/>
                </a:lnTo>
                <a:lnTo>
                  <a:pt x="584" y="853439"/>
                </a:lnTo>
                <a:lnTo>
                  <a:pt x="3571" y="894230"/>
                </a:lnTo>
                <a:lnTo>
                  <a:pt x="9327" y="930973"/>
                </a:lnTo>
                <a:lnTo>
                  <a:pt x="18218" y="963239"/>
                </a:lnTo>
                <a:lnTo>
                  <a:pt x="30610" y="990600"/>
                </a:lnTo>
                <a:lnTo>
                  <a:pt x="605435" y="990600"/>
                </a:lnTo>
                <a:lnTo>
                  <a:pt x="605435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53477" y="2483645"/>
            <a:ext cx="384086" cy="990600"/>
          </a:xfrm>
          <a:custGeom>
            <a:avLst/>
            <a:gdLst/>
            <a:ahLst/>
            <a:cxnLst/>
            <a:rect l="l" t="t" r="r" b="b"/>
            <a:pathLst>
              <a:path w="384086" h="990600">
                <a:moveTo>
                  <a:pt x="334516" y="0"/>
                </a:moveTo>
                <a:lnTo>
                  <a:pt x="36923" y="0"/>
                </a:lnTo>
                <a:lnTo>
                  <a:pt x="29907" y="28355"/>
                </a:lnTo>
                <a:lnTo>
                  <a:pt x="18091" y="104384"/>
                </a:lnTo>
                <a:lnTo>
                  <a:pt x="13291" y="150571"/>
                </a:lnTo>
                <a:lnTo>
                  <a:pt x="9229" y="201215"/>
                </a:lnTo>
                <a:lnTo>
                  <a:pt x="5906" y="255574"/>
                </a:lnTo>
                <a:lnTo>
                  <a:pt x="3321" y="312905"/>
                </a:lnTo>
                <a:lnTo>
                  <a:pt x="1475" y="372465"/>
                </a:lnTo>
                <a:lnTo>
                  <a:pt x="367" y="433511"/>
                </a:lnTo>
                <a:lnTo>
                  <a:pt x="0" y="495604"/>
                </a:lnTo>
                <a:lnTo>
                  <a:pt x="367" y="557088"/>
                </a:lnTo>
                <a:lnTo>
                  <a:pt x="1475" y="618134"/>
                </a:lnTo>
                <a:lnTo>
                  <a:pt x="3321" y="677694"/>
                </a:lnTo>
                <a:lnTo>
                  <a:pt x="5906" y="735025"/>
                </a:lnTo>
                <a:lnTo>
                  <a:pt x="9229" y="789384"/>
                </a:lnTo>
                <a:lnTo>
                  <a:pt x="13291" y="840028"/>
                </a:lnTo>
                <a:lnTo>
                  <a:pt x="18091" y="886215"/>
                </a:lnTo>
                <a:lnTo>
                  <a:pt x="23630" y="927201"/>
                </a:lnTo>
                <a:lnTo>
                  <a:pt x="36923" y="990600"/>
                </a:lnTo>
                <a:lnTo>
                  <a:pt x="334516" y="990600"/>
                </a:lnTo>
                <a:lnTo>
                  <a:pt x="336206" y="970164"/>
                </a:lnTo>
                <a:lnTo>
                  <a:pt x="338287" y="947127"/>
                </a:lnTo>
                <a:lnTo>
                  <a:pt x="340708" y="921748"/>
                </a:lnTo>
                <a:lnTo>
                  <a:pt x="343417" y="894283"/>
                </a:lnTo>
                <a:lnTo>
                  <a:pt x="346363" y="864989"/>
                </a:lnTo>
                <a:lnTo>
                  <a:pt x="352756" y="801943"/>
                </a:lnTo>
                <a:lnTo>
                  <a:pt x="356100" y="768705"/>
                </a:lnTo>
                <a:lnTo>
                  <a:pt x="362825" y="700087"/>
                </a:lnTo>
                <a:lnTo>
                  <a:pt x="369255" y="630326"/>
                </a:lnTo>
                <a:lnTo>
                  <a:pt x="374976" y="561479"/>
                </a:lnTo>
                <a:lnTo>
                  <a:pt x="379592" y="495300"/>
                </a:lnTo>
                <a:lnTo>
                  <a:pt x="382637" y="434759"/>
                </a:lnTo>
                <a:lnTo>
                  <a:pt x="383750" y="381000"/>
                </a:lnTo>
                <a:lnTo>
                  <a:pt x="383806" y="356339"/>
                </a:lnTo>
                <a:lnTo>
                  <a:pt x="384086" y="307819"/>
                </a:lnTo>
                <a:lnTo>
                  <a:pt x="384075" y="237896"/>
                </a:lnTo>
                <a:lnTo>
                  <a:pt x="383120" y="193852"/>
                </a:lnTo>
                <a:lnTo>
                  <a:pt x="380878" y="152400"/>
                </a:lnTo>
                <a:lnTo>
                  <a:pt x="376897" y="113995"/>
                </a:lnTo>
                <a:lnTo>
                  <a:pt x="366672" y="63103"/>
                </a:lnTo>
                <a:lnTo>
                  <a:pt x="349985" y="21640"/>
                </a:lnTo>
                <a:lnTo>
                  <a:pt x="342723" y="10182"/>
                </a:lnTo>
                <a:lnTo>
                  <a:pt x="334516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79013" y="2481262"/>
            <a:ext cx="450161" cy="990600"/>
          </a:xfrm>
          <a:custGeom>
            <a:avLst/>
            <a:gdLst/>
            <a:ahLst/>
            <a:cxnLst/>
            <a:rect l="l" t="t" r="r" b="b"/>
            <a:pathLst>
              <a:path w="450161" h="990600">
                <a:moveTo>
                  <a:pt x="450161" y="0"/>
                </a:moveTo>
                <a:lnTo>
                  <a:pt x="49690" y="0"/>
                </a:lnTo>
                <a:lnTo>
                  <a:pt x="40249" y="28355"/>
                </a:lnTo>
                <a:lnTo>
                  <a:pt x="24348" y="104384"/>
                </a:lnTo>
                <a:lnTo>
                  <a:pt x="17888" y="150571"/>
                </a:lnTo>
                <a:lnTo>
                  <a:pt x="12422" y="201215"/>
                </a:lnTo>
                <a:lnTo>
                  <a:pt x="7950" y="255574"/>
                </a:lnTo>
                <a:lnTo>
                  <a:pt x="4472" y="312905"/>
                </a:lnTo>
                <a:lnTo>
                  <a:pt x="1987" y="372465"/>
                </a:lnTo>
                <a:lnTo>
                  <a:pt x="496" y="433511"/>
                </a:lnTo>
                <a:lnTo>
                  <a:pt x="0" y="495300"/>
                </a:lnTo>
                <a:lnTo>
                  <a:pt x="496" y="557088"/>
                </a:lnTo>
                <a:lnTo>
                  <a:pt x="1987" y="618134"/>
                </a:lnTo>
                <a:lnTo>
                  <a:pt x="4472" y="677694"/>
                </a:lnTo>
                <a:lnTo>
                  <a:pt x="7950" y="735025"/>
                </a:lnTo>
                <a:lnTo>
                  <a:pt x="12422" y="789384"/>
                </a:lnTo>
                <a:lnTo>
                  <a:pt x="17888" y="840028"/>
                </a:lnTo>
                <a:lnTo>
                  <a:pt x="24348" y="886215"/>
                </a:lnTo>
                <a:lnTo>
                  <a:pt x="31802" y="927201"/>
                </a:lnTo>
                <a:lnTo>
                  <a:pt x="49690" y="990600"/>
                </a:lnTo>
                <a:lnTo>
                  <a:pt x="450161" y="990600"/>
                </a:lnTo>
                <a:lnTo>
                  <a:pt x="448491" y="929173"/>
                </a:lnTo>
                <a:lnTo>
                  <a:pt x="444224" y="866851"/>
                </a:lnTo>
                <a:lnTo>
                  <a:pt x="438474" y="800833"/>
                </a:lnTo>
                <a:lnTo>
                  <a:pt x="435389" y="765563"/>
                </a:lnTo>
                <a:lnTo>
                  <a:pt x="429499" y="688751"/>
                </a:lnTo>
                <a:lnTo>
                  <a:pt x="426972" y="646509"/>
                </a:lnTo>
                <a:lnTo>
                  <a:pt x="424908" y="601243"/>
                </a:lnTo>
                <a:lnTo>
                  <a:pt x="423447" y="552602"/>
                </a:lnTo>
                <a:lnTo>
                  <a:pt x="422728" y="500237"/>
                </a:lnTo>
                <a:lnTo>
                  <a:pt x="422890" y="443798"/>
                </a:lnTo>
                <a:lnTo>
                  <a:pt x="424073" y="382934"/>
                </a:lnTo>
                <a:lnTo>
                  <a:pt x="426415" y="317296"/>
                </a:lnTo>
                <a:lnTo>
                  <a:pt x="430056" y="246534"/>
                </a:lnTo>
                <a:lnTo>
                  <a:pt x="435134" y="170297"/>
                </a:lnTo>
                <a:lnTo>
                  <a:pt x="441790" y="88236"/>
                </a:lnTo>
                <a:lnTo>
                  <a:pt x="450161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63280" y="2482057"/>
            <a:ext cx="573087" cy="990600"/>
          </a:xfrm>
          <a:custGeom>
            <a:avLst/>
            <a:gdLst/>
            <a:ahLst/>
            <a:cxnLst/>
            <a:rect l="l" t="t" r="r" b="b"/>
            <a:pathLst>
              <a:path w="573087" h="990600">
                <a:moveTo>
                  <a:pt x="573087" y="0"/>
                </a:moveTo>
                <a:lnTo>
                  <a:pt x="0" y="0"/>
                </a:lnTo>
                <a:lnTo>
                  <a:pt x="488" y="23874"/>
                </a:lnTo>
                <a:lnTo>
                  <a:pt x="4095" y="77109"/>
                </a:lnTo>
                <a:lnTo>
                  <a:pt x="10534" y="136326"/>
                </a:lnTo>
                <a:lnTo>
                  <a:pt x="18996" y="199924"/>
                </a:lnTo>
                <a:lnTo>
                  <a:pt x="28671" y="266304"/>
                </a:lnTo>
                <a:lnTo>
                  <a:pt x="38750" y="333865"/>
                </a:lnTo>
                <a:lnTo>
                  <a:pt x="43689" y="367588"/>
                </a:lnTo>
                <a:lnTo>
                  <a:pt x="52858" y="433920"/>
                </a:lnTo>
                <a:lnTo>
                  <a:pt x="60409" y="497433"/>
                </a:lnTo>
                <a:lnTo>
                  <a:pt x="65533" y="556526"/>
                </a:lnTo>
                <a:lnTo>
                  <a:pt x="67421" y="609600"/>
                </a:lnTo>
                <a:lnTo>
                  <a:pt x="67354" y="656272"/>
                </a:lnTo>
                <a:lnTo>
                  <a:pt x="66882" y="697991"/>
                </a:lnTo>
                <a:lnTo>
                  <a:pt x="64531" y="753784"/>
                </a:lnTo>
                <a:lnTo>
                  <a:pt x="58994" y="804862"/>
                </a:lnTo>
                <a:lnTo>
                  <a:pt x="48906" y="855083"/>
                </a:lnTo>
                <a:lnTo>
                  <a:pt x="32901" y="908303"/>
                </a:lnTo>
                <a:lnTo>
                  <a:pt x="18271" y="947356"/>
                </a:lnTo>
                <a:lnTo>
                  <a:pt x="0" y="990600"/>
                </a:lnTo>
                <a:lnTo>
                  <a:pt x="573087" y="990600"/>
                </a:lnTo>
                <a:lnTo>
                  <a:pt x="573087" y="0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79782" y="2481263"/>
            <a:ext cx="432259" cy="990600"/>
          </a:xfrm>
          <a:custGeom>
            <a:avLst/>
            <a:gdLst/>
            <a:ahLst/>
            <a:cxnLst/>
            <a:rect l="l" t="t" r="r" b="b"/>
            <a:pathLst>
              <a:path w="432259" h="990600">
                <a:moveTo>
                  <a:pt x="404595" y="0"/>
                </a:moveTo>
                <a:lnTo>
                  <a:pt x="27664" y="0"/>
                </a:lnTo>
                <a:lnTo>
                  <a:pt x="19222" y="16997"/>
                </a:lnTo>
                <a:lnTo>
                  <a:pt x="7389" y="60593"/>
                </a:lnTo>
                <a:lnTo>
                  <a:pt x="1356" y="114895"/>
                </a:lnTo>
                <a:lnTo>
                  <a:pt x="0" y="177388"/>
                </a:lnTo>
                <a:lnTo>
                  <a:pt x="747" y="211455"/>
                </a:lnTo>
                <a:lnTo>
                  <a:pt x="4279" y="280987"/>
                </a:lnTo>
                <a:lnTo>
                  <a:pt x="9704" y="352958"/>
                </a:lnTo>
                <a:lnTo>
                  <a:pt x="18894" y="458985"/>
                </a:lnTo>
                <a:lnTo>
                  <a:pt x="21677" y="492556"/>
                </a:lnTo>
                <a:lnTo>
                  <a:pt x="24086" y="524717"/>
                </a:lnTo>
                <a:lnTo>
                  <a:pt x="25980" y="555155"/>
                </a:lnTo>
                <a:lnTo>
                  <a:pt x="27219" y="583553"/>
                </a:lnTo>
                <a:lnTo>
                  <a:pt x="27664" y="609600"/>
                </a:lnTo>
                <a:lnTo>
                  <a:pt x="27219" y="634260"/>
                </a:lnTo>
                <a:lnTo>
                  <a:pt x="24086" y="682780"/>
                </a:lnTo>
                <a:lnTo>
                  <a:pt x="18894" y="729853"/>
                </a:lnTo>
                <a:lnTo>
                  <a:pt x="12768" y="775020"/>
                </a:lnTo>
                <a:lnTo>
                  <a:pt x="9704" y="796747"/>
                </a:lnTo>
                <a:lnTo>
                  <a:pt x="6828" y="817826"/>
                </a:lnTo>
                <a:lnTo>
                  <a:pt x="4279" y="838200"/>
                </a:lnTo>
                <a:lnTo>
                  <a:pt x="2198" y="857811"/>
                </a:lnTo>
                <a:lnTo>
                  <a:pt x="724" y="876604"/>
                </a:lnTo>
                <a:lnTo>
                  <a:pt x="0" y="894521"/>
                </a:lnTo>
                <a:lnTo>
                  <a:pt x="163" y="911504"/>
                </a:lnTo>
                <a:lnTo>
                  <a:pt x="7389" y="956281"/>
                </a:lnTo>
                <a:lnTo>
                  <a:pt x="27664" y="990600"/>
                </a:lnTo>
                <a:lnTo>
                  <a:pt x="404595" y="990600"/>
                </a:lnTo>
                <a:lnTo>
                  <a:pt x="404595" y="838200"/>
                </a:lnTo>
                <a:lnTo>
                  <a:pt x="405039" y="810768"/>
                </a:lnTo>
                <a:lnTo>
                  <a:pt x="408173" y="741616"/>
                </a:lnTo>
                <a:lnTo>
                  <a:pt x="410581" y="701039"/>
                </a:lnTo>
                <a:lnTo>
                  <a:pt x="413364" y="657225"/>
                </a:lnTo>
                <a:lnTo>
                  <a:pt x="416454" y="609600"/>
                </a:lnTo>
                <a:lnTo>
                  <a:pt x="419491" y="562165"/>
                </a:lnTo>
                <a:lnTo>
                  <a:pt x="422554" y="512064"/>
                </a:lnTo>
                <a:lnTo>
                  <a:pt x="425431" y="461010"/>
                </a:lnTo>
                <a:lnTo>
                  <a:pt x="427979" y="409575"/>
                </a:lnTo>
                <a:lnTo>
                  <a:pt x="430061" y="358330"/>
                </a:lnTo>
                <a:lnTo>
                  <a:pt x="431534" y="307848"/>
                </a:lnTo>
                <a:lnTo>
                  <a:pt x="432259" y="258699"/>
                </a:lnTo>
                <a:lnTo>
                  <a:pt x="432081" y="210921"/>
                </a:lnTo>
                <a:lnTo>
                  <a:pt x="430903" y="166687"/>
                </a:lnTo>
                <a:lnTo>
                  <a:pt x="428541" y="124967"/>
                </a:lnTo>
                <a:lnTo>
                  <a:pt x="424869" y="86868"/>
                </a:lnTo>
                <a:lnTo>
                  <a:pt x="413037" y="23812"/>
                </a:lnTo>
                <a:lnTo>
                  <a:pt x="404595" y="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08863" y="2488407"/>
            <a:ext cx="600179" cy="990600"/>
          </a:xfrm>
          <a:custGeom>
            <a:avLst/>
            <a:gdLst/>
            <a:ahLst/>
            <a:cxnLst/>
            <a:rect l="l" t="t" r="r" b="b"/>
            <a:pathLst>
              <a:path w="600179" h="990600">
                <a:moveTo>
                  <a:pt x="600179" y="0"/>
                </a:moveTo>
                <a:lnTo>
                  <a:pt x="26716" y="0"/>
                </a:lnTo>
                <a:lnTo>
                  <a:pt x="14593" y="24645"/>
                </a:lnTo>
                <a:lnTo>
                  <a:pt x="6394" y="49339"/>
                </a:lnTo>
                <a:lnTo>
                  <a:pt x="1676" y="74509"/>
                </a:lnTo>
                <a:lnTo>
                  <a:pt x="0" y="100583"/>
                </a:lnTo>
                <a:lnTo>
                  <a:pt x="922" y="127992"/>
                </a:lnTo>
                <a:lnTo>
                  <a:pt x="4003" y="157162"/>
                </a:lnTo>
                <a:lnTo>
                  <a:pt x="8802" y="188523"/>
                </a:lnTo>
                <a:lnTo>
                  <a:pt x="14876" y="222503"/>
                </a:lnTo>
                <a:lnTo>
                  <a:pt x="21785" y="259532"/>
                </a:lnTo>
                <a:lnTo>
                  <a:pt x="29088" y="300037"/>
                </a:lnTo>
                <a:lnTo>
                  <a:pt x="36344" y="344447"/>
                </a:lnTo>
                <a:lnTo>
                  <a:pt x="43111" y="393191"/>
                </a:lnTo>
                <a:lnTo>
                  <a:pt x="48948" y="446698"/>
                </a:lnTo>
                <a:lnTo>
                  <a:pt x="53414" y="505396"/>
                </a:lnTo>
                <a:lnTo>
                  <a:pt x="56068" y="569714"/>
                </a:lnTo>
                <a:lnTo>
                  <a:pt x="56469" y="640079"/>
                </a:lnTo>
                <a:lnTo>
                  <a:pt x="54175" y="716922"/>
                </a:lnTo>
                <a:lnTo>
                  <a:pt x="48746" y="800671"/>
                </a:lnTo>
                <a:lnTo>
                  <a:pt x="39740" y="891754"/>
                </a:lnTo>
                <a:lnTo>
                  <a:pt x="26716" y="990600"/>
                </a:lnTo>
                <a:lnTo>
                  <a:pt x="600179" y="990600"/>
                </a:lnTo>
                <a:lnTo>
                  <a:pt x="600179" y="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44151" y="2489201"/>
            <a:ext cx="605435" cy="990600"/>
          </a:xfrm>
          <a:custGeom>
            <a:avLst/>
            <a:gdLst/>
            <a:ahLst/>
            <a:cxnLst/>
            <a:rect l="l" t="t" r="r" b="b"/>
            <a:pathLst>
              <a:path w="605435" h="990600">
                <a:moveTo>
                  <a:pt x="605435" y="0"/>
                </a:moveTo>
                <a:lnTo>
                  <a:pt x="30609" y="0"/>
                </a:lnTo>
                <a:lnTo>
                  <a:pt x="39087" y="47267"/>
                </a:lnTo>
                <a:lnTo>
                  <a:pt x="44475" y="97345"/>
                </a:lnTo>
                <a:lnTo>
                  <a:pt x="47140" y="149804"/>
                </a:lnTo>
                <a:lnTo>
                  <a:pt x="47449" y="204215"/>
                </a:lnTo>
                <a:lnTo>
                  <a:pt x="45766" y="260151"/>
                </a:lnTo>
                <a:lnTo>
                  <a:pt x="42459" y="317182"/>
                </a:lnTo>
                <a:lnTo>
                  <a:pt x="37894" y="374880"/>
                </a:lnTo>
                <a:lnTo>
                  <a:pt x="32436" y="432816"/>
                </a:lnTo>
                <a:lnTo>
                  <a:pt x="26452" y="490561"/>
                </a:lnTo>
                <a:lnTo>
                  <a:pt x="20307" y="547687"/>
                </a:lnTo>
                <a:lnTo>
                  <a:pt x="14369" y="603765"/>
                </a:lnTo>
                <a:lnTo>
                  <a:pt x="9003" y="658367"/>
                </a:lnTo>
                <a:lnTo>
                  <a:pt x="4576" y="711065"/>
                </a:lnTo>
                <a:lnTo>
                  <a:pt x="1452" y="761428"/>
                </a:lnTo>
                <a:lnTo>
                  <a:pt x="0" y="809029"/>
                </a:lnTo>
                <a:lnTo>
                  <a:pt x="583" y="853439"/>
                </a:lnTo>
                <a:lnTo>
                  <a:pt x="3570" y="894230"/>
                </a:lnTo>
                <a:lnTo>
                  <a:pt x="9326" y="930973"/>
                </a:lnTo>
                <a:lnTo>
                  <a:pt x="18217" y="963239"/>
                </a:lnTo>
                <a:lnTo>
                  <a:pt x="30609" y="990600"/>
                </a:lnTo>
                <a:lnTo>
                  <a:pt x="605435" y="990600"/>
                </a:lnTo>
                <a:lnTo>
                  <a:pt x="605435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1503" y="2483645"/>
            <a:ext cx="384085" cy="990600"/>
          </a:xfrm>
          <a:custGeom>
            <a:avLst/>
            <a:gdLst/>
            <a:ahLst/>
            <a:cxnLst/>
            <a:rect l="l" t="t" r="r" b="b"/>
            <a:pathLst>
              <a:path w="384085" h="990600">
                <a:moveTo>
                  <a:pt x="334515" y="0"/>
                </a:moveTo>
                <a:lnTo>
                  <a:pt x="36923" y="0"/>
                </a:lnTo>
                <a:lnTo>
                  <a:pt x="29907" y="28355"/>
                </a:lnTo>
                <a:lnTo>
                  <a:pt x="18091" y="104384"/>
                </a:lnTo>
                <a:lnTo>
                  <a:pt x="13291" y="150571"/>
                </a:lnTo>
                <a:lnTo>
                  <a:pt x="9229" y="201215"/>
                </a:lnTo>
                <a:lnTo>
                  <a:pt x="5906" y="255574"/>
                </a:lnTo>
                <a:lnTo>
                  <a:pt x="3321" y="312905"/>
                </a:lnTo>
                <a:lnTo>
                  <a:pt x="1475" y="372465"/>
                </a:lnTo>
                <a:lnTo>
                  <a:pt x="367" y="433511"/>
                </a:lnTo>
                <a:lnTo>
                  <a:pt x="0" y="495604"/>
                </a:lnTo>
                <a:lnTo>
                  <a:pt x="367" y="557088"/>
                </a:lnTo>
                <a:lnTo>
                  <a:pt x="1475" y="618134"/>
                </a:lnTo>
                <a:lnTo>
                  <a:pt x="3321" y="677694"/>
                </a:lnTo>
                <a:lnTo>
                  <a:pt x="5906" y="735025"/>
                </a:lnTo>
                <a:lnTo>
                  <a:pt x="9229" y="789384"/>
                </a:lnTo>
                <a:lnTo>
                  <a:pt x="13291" y="840028"/>
                </a:lnTo>
                <a:lnTo>
                  <a:pt x="18091" y="886215"/>
                </a:lnTo>
                <a:lnTo>
                  <a:pt x="23630" y="927201"/>
                </a:lnTo>
                <a:lnTo>
                  <a:pt x="36923" y="990600"/>
                </a:lnTo>
                <a:lnTo>
                  <a:pt x="334515" y="990600"/>
                </a:lnTo>
                <a:lnTo>
                  <a:pt x="336205" y="970164"/>
                </a:lnTo>
                <a:lnTo>
                  <a:pt x="338287" y="947127"/>
                </a:lnTo>
                <a:lnTo>
                  <a:pt x="340708" y="921748"/>
                </a:lnTo>
                <a:lnTo>
                  <a:pt x="343417" y="894283"/>
                </a:lnTo>
                <a:lnTo>
                  <a:pt x="346363" y="864989"/>
                </a:lnTo>
                <a:lnTo>
                  <a:pt x="352756" y="801943"/>
                </a:lnTo>
                <a:lnTo>
                  <a:pt x="356100" y="768705"/>
                </a:lnTo>
                <a:lnTo>
                  <a:pt x="362825" y="700087"/>
                </a:lnTo>
                <a:lnTo>
                  <a:pt x="369255" y="630326"/>
                </a:lnTo>
                <a:lnTo>
                  <a:pt x="374976" y="561479"/>
                </a:lnTo>
                <a:lnTo>
                  <a:pt x="379591" y="495300"/>
                </a:lnTo>
                <a:lnTo>
                  <a:pt x="382637" y="434759"/>
                </a:lnTo>
                <a:lnTo>
                  <a:pt x="383749" y="381000"/>
                </a:lnTo>
                <a:lnTo>
                  <a:pt x="383806" y="356339"/>
                </a:lnTo>
                <a:lnTo>
                  <a:pt x="384085" y="307819"/>
                </a:lnTo>
                <a:lnTo>
                  <a:pt x="384074" y="237896"/>
                </a:lnTo>
                <a:lnTo>
                  <a:pt x="383119" y="193852"/>
                </a:lnTo>
                <a:lnTo>
                  <a:pt x="380877" y="152400"/>
                </a:lnTo>
                <a:lnTo>
                  <a:pt x="376896" y="113995"/>
                </a:lnTo>
                <a:lnTo>
                  <a:pt x="366671" y="63103"/>
                </a:lnTo>
                <a:lnTo>
                  <a:pt x="349985" y="21640"/>
                </a:lnTo>
                <a:lnTo>
                  <a:pt x="342722" y="10182"/>
                </a:lnTo>
                <a:lnTo>
                  <a:pt x="334515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2479675"/>
            <a:ext cx="458787" cy="992177"/>
          </a:xfrm>
          <a:custGeom>
            <a:avLst/>
            <a:gdLst/>
            <a:ahLst/>
            <a:cxnLst/>
            <a:rect l="l" t="t" r="r" b="b"/>
            <a:pathLst>
              <a:path w="458787" h="992177">
                <a:moveTo>
                  <a:pt x="458787" y="0"/>
                </a:moveTo>
                <a:lnTo>
                  <a:pt x="0" y="9459"/>
                </a:lnTo>
                <a:lnTo>
                  <a:pt x="0" y="992177"/>
                </a:lnTo>
                <a:lnTo>
                  <a:pt x="458787" y="990601"/>
                </a:lnTo>
                <a:lnTo>
                  <a:pt x="458346" y="959824"/>
                </a:lnTo>
                <a:lnTo>
                  <a:pt x="455235" y="898300"/>
                </a:lnTo>
                <a:lnTo>
                  <a:pt x="450081" y="834480"/>
                </a:lnTo>
                <a:lnTo>
                  <a:pt x="447086" y="800834"/>
                </a:lnTo>
                <a:lnTo>
                  <a:pt x="443998" y="765564"/>
                </a:lnTo>
                <a:lnTo>
                  <a:pt x="438101" y="688752"/>
                </a:lnTo>
                <a:lnTo>
                  <a:pt x="435570" y="646510"/>
                </a:lnTo>
                <a:lnTo>
                  <a:pt x="433504" y="601244"/>
                </a:lnTo>
                <a:lnTo>
                  <a:pt x="432041" y="552603"/>
                </a:lnTo>
                <a:lnTo>
                  <a:pt x="431321" y="500238"/>
                </a:lnTo>
                <a:lnTo>
                  <a:pt x="431484" y="443799"/>
                </a:lnTo>
                <a:lnTo>
                  <a:pt x="432668" y="382935"/>
                </a:lnTo>
                <a:lnTo>
                  <a:pt x="435013" y="317297"/>
                </a:lnTo>
                <a:lnTo>
                  <a:pt x="438658" y="246534"/>
                </a:lnTo>
                <a:lnTo>
                  <a:pt x="443743" y="170297"/>
                </a:lnTo>
                <a:lnTo>
                  <a:pt x="450406" y="88236"/>
                </a:lnTo>
                <a:lnTo>
                  <a:pt x="458787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1306" y="2482057"/>
            <a:ext cx="573087" cy="990600"/>
          </a:xfrm>
          <a:custGeom>
            <a:avLst/>
            <a:gdLst/>
            <a:ahLst/>
            <a:cxnLst/>
            <a:rect l="l" t="t" r="r" b="b"/>
            <a:pathLst>
              <a:path w="573087" h="990600">
                <a:moveTo>
                  <a:pt x="573087" y="0"/>
                </a:moveTo>
                <a:lnTo>
                  <a:pt x="0" y="0"/>
                </a:lnTo>
                <a:lnTo>
                  <a:pt x="488" y="23874"/>
                </a:lnTo>
                <a:lnTo>
                  <a:pt x="4095" y="77109"/>
                </a:lnTo>
                <a:lnTo>
                  <a:pt x="10534" y="136326"/>
                </a:lnTo>
                <a:lnTo>
                  <a:pt x="18996" y="199924"/>
                </a:lnTo>
                <a:lnTo>
                  <a:pt x="28671" y="266304"/>
                </a:lnTo>
                <a:lnTo>
                  <a:pt x="38750" y="333865"/>
                </a:lnTo>
                <a:lnTo>
                  <a:pt x="43689" y="367588"/>
                </a:lnTo>
                <a:lnTo>
                  <a:pt x="52858" y="433920"/>
                </a:lnTo>
                <a:lnTo>
                  <a:pt x="60410" y="497433"/>
                </a:lnTo>
                <a:lnTo>
                  <a:pt x="65534" y="556526"/>
                </a:lnTo>
                <a:lnTo>
                  <a:pt x="67422" y="609600"/>
                </a:lnTo>
                <a:lnTo>
                  <a:pt x="67354" y="656272"/>
                </a:lnTo>
                <a:lnTo>
                  <a:pt x="66882" y="697991"/>
                </a:lnTo>
                <a:lnTo>
                  <a:pt x="64531" y="753784"/>
                </a:lnTo>
                <a:lnTo>
                  <a:pt x="58994" y="804862"/>
                </a:lnTo>
                <a:lnTo>
                  <a:pt x="48906" y="855083"/>
                </a:lnTo>
                <a:lnTo>
                  <a:pt x="32901" y="908303"/>
                </a:lnTo>
                <a:lnTo>
                  <a:pt x="18271" y="947356"/>
                </a:lnTo>
                <a:lnTo>
                  <a:pt x="0" y="990600"/>
                </a:lnTo>
                <a:lnTo>
                  <a:pt x="573087" y="990600"/>
                </a:lnTo>
                <a:lnTo>
                  <a:pt x="573087" y="0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07807" y="2481263"/>
            <a:ext cx="432258" cy="990600"/>
          </a:xfrm>
          <a:custGeom>
            <a:avLst/>
            <a:gdLst/>
            <a:ahLst/>
            <a:cxnLst/>
            <a:rect l="l" t="t" r="r" b="b"/>
            <a:pathLst>
              <a:path w="432258" h="990600">
                <a:moveTo>
                  <a:pt x="404594" y="0"/>
                </a:moveTo>
                <a:lnTo>
                  <a:pt x="27664" y="0"/>
                </a:lnTo>
                <a:lnTo>
                  <a:pt x="19222" y="16997"/>
                </a:lnTo>
                <a:lnTo>
                  <a:pt x="7389" y="60593"/>
                </a:lnTo>
                <a:lnTo>
                  <a:pt x="1356" y="114895"/>
                </a:lnTo>
                <a:lnTo>
                  <a:pt x="0" y="177388"/>
                </a:lnTo>
                <a:lnTo>
                  <a:pt x="747" y="211455"/>
                </a:lnTo>
                <a:lnTo>
                  <a:pt x="4279" y="280987"/>
                </a:lnTo>
                <a:lnTo>
                  <a:pt x="9704" y="352958"/>
                </a:lnTo>
                <a:lnTo>
                  <a:pt x="18895" y="458985"/>
                </a:lnTo>
                <a:lnTo>
                  <a:pt x="21677" y="492556"/>
                </a:lnTo>
                <a:lnTo>
                  <a:pt x="24086" y="524717"/>
                </a:lnTo>
                <a:lnTo>
                  <a:pt x="25980" y="555155"/>
                </a:lnTo>
                <a:lnTo>
                  <a:pt x="27220" y="583553"/>
                </a:lnTo>
                <a:lnTo>
                  <a:pt x="27664" y="609600"/>
                </a:lnTo>
                <a:lnTo>
                  <a:pt x="27220" y="634260"/>
                </a:lnTo>
                <a:lnTo>
                  <a:pt x="24086" y="682780"/>
                </a:lnTo>
                <a:lnTo>
                  <a:pt x="18895" y="729853"/>
                </a:lnTo>
                <a:lnTo>
                  <a:pt x="12768" y="775020"/>
                </a:lnTo>
                <a:lnTo>
                  <a:pt x="9704" y="796747"/>
                </a:lnTo>
                <a:lnTo>
                  <a:pt x="6828" y="817826"/>
                </a:lnTo>
                <a:lnTo>
                  <a:pt x="4279" y="838200"/>
                </a:lnTo>
                <a:lnTo>
                  <a:pt x="2198" y="857811"/>
                </a:lnTo>
                <a:lnTo>
                  <a:pt x="724" y="876604"/>
                </a:lnTo>
                <a:lnTo>
                  <a:pt x="0" y="894521"/>
                </a:lnTo>
                <a:lnTo>
                  <a:pt x="163" y="911504"/>
                </a:lnTo>
                <a:lnTo>
                  <a:pt x="7389" y="956281"/>
                </a:lnTo>
                <a:lnTo>
                  <a:pt x="27664" y="990600"/>
                </a:lnTo>
                <a:lnTo>
                  <a:pt x="404594" y="990600"/>
                </a:lnTo>
                <a:lnTo>
                  <a:pt x="404594" y="838200"/>
                </a:lnTo>
                <a:lnTo>
                  <a:pt x="405039" y="810768"/>
                </a:lnTo>
                <a:lnTo>
                  <a:pt x="408172" y="741616"/>
                </a:lnTo>
                <a:lnTo>
                  <a:pt x="410581" y="701039"/>
                </a:lnTo>
                <a:lnTo>
                  <a:pt x="413364" y="657225"/>
                </a:lnTo>
                <a:lnTo>
                  <a:pt x="416453" y="609600"/>
                </a:lnTo>
                <a:lnTo>
                  <a:pt x="419490" y="562165"/>
                </a:lnTo>
                <a:lnTo>
                  <a:pt x="422554" y="512064"/>
                </a:lnTo>
                <a:lnTo>
                  <a:pt x="425430" y="461010"/>
                </a:lnTo>
                <a:lnTo>
                  <a:pt x="427979" y="409575"/>
                </a:lnTo>
                <a:lnTo>
                  <a:pt x="430060" y="358330"/>
                </a:lnTo>
                <a:lnTo>
                  <a:pt x="431533" y="307848"/>
                </a:lnTo>
                <a:lnTo>
                  <a:pt x="432258" y="258699"/>
                </a:lnTo>
                <a:lnTo>
                  <a:pt x="432080" y="210921"/>
                </a:lnTo>
                <a:lnTo>
                  <a:pt x="430902" y="166687"/>
                </a:lnTo>
                <a:lnTo>
                  <a:pt x="428540" y="124967"/>
                </a:lnTo>
                <a:lnTo>
                  <a:pt x="424869" y="86868"/>
                </a:lnTo>
                <a:lnTo>
                  <a:pt x="413036" y="23812"/>
                </a:lnTo>
                <a:lnTo>
                  <a:pt x="404594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2438400"/>
            <a:ext cx="9143998" cy="4436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202476"/>
            <a:ext cx="9142411" cy="299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495" y="25462"/>
            <a:ext cx="1276454" cy="17473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805295" y="486725"/>
            <a:ext cx="7033905" cy="52307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ts val="4120"/>
              </a:lnSpc>
              <a:tabLst>
                <a:tab pos="0" algn="l"/>
                <a:tab pos="1816100" algn="l"/>
                <a:tab pos="2641600" algn="l"/>
                <a:tab pos="6991350" algn="l"/>
              </a:tabLst>
            </a:pPr>
            <a:r>
              <a:rPr sz="3800" spc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Engager</a:t>
            </a:r>
            <a:r>
              <a:rPr lang="fr-FR" sz="3800" spc="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800" spc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son</a:t>
            </a:r>
            <a:r>
              <a:rPr lang="fr-FR" sz="3800" spc="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800" spc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établissement	dans</a:t>
            </a:r>
            <a:r>
              <a:rPr lang="fr-FR" sz="3800" spc="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une démarche de développement durable ou </a:t>
            </a:r>
            <a:r>
              <a:rPr lang="fr-FR" sz="3800" spc="0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E3D</a:t>
            </a:r>
            <a:endParaRPr sz="3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9752" y="4224040"/>
            <a:ext cx="214333" cy="40713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204"/>
              </a:lnSpc>
            </a:pPr>
            <a:r>
              <a:rPr sz="3050" spc="0" dirty="0" smtClean="0">
                <a:solidFill>
                  <a:srgbClr val="009900"/>
                </a:solidFill>
                <a:latin typeface="Arial"/>
                <a:cs typeface="Arial"/>
              </a:rPr>
              <a:t>-</a:t>
            </a:r>
            <a:endParaRPr sz="30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45264" y="4294018"/>
            <a:ext cx="5946675" cy="69402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58420">
              <a:lnSpc>
                <a:spcPts val="2525"/>
              </a:lnSpc>
            </a:pPr>
            <a:r>
              <a:rPr sz="2400" spc="0" dirty="0" smtClean="0">
                <a:solidFill>
                  <a:srgbClr val="0433FF"/>
                </a:solidFill>
                <a:latin typeface="Arial"/>
                <a:cs typeface="Arial"/>
              </a:rPr>
              <a:t>Muriel Dagens,</a:t>
            </a:r>
            <a:endParaRPr sz="2400">
              <a:latin typeface="Arial"/>
              <a:cs typeface="Arial"/>
            </a:endParaRPr>
          </a:p>
          <a:p>
            <a:pPr marR="71120">
              <a:lnSpc>
                <a:spcPts val="500"/>
              </a:lnSpc>
              <a:spcBef>
                <a:spcPts val="39"/>
              </a:spcBef>
            </a:pPr>
            <a:endParaRPr/>
          </a:p>
          <a:p>
            <a:pPr marL="420100">
              <a:lnSpc>
                <a:spcPct val="100000"/>
              </a:lnSpc>
            </a:pP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Coordonnatrice</a:t>
            </a:r>
            <a:r>
              <a:rPr sz="2000" spc="-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académique adjointe</a:t>
            </a:r>
            <a:r>
              <a:rPr sz="2000" spc="-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pour l’EDD</a:t>
            </a:r>
            <a:endParaRPr sz="2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59752" y="5391823"/>
            <a:ext cx="3554655" cy="26931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20"/>
              </a:lnSpc>
            </a:pPr>
            <a:r>
              <a:rPr sz="2000" spc="0" dirty="0" smtClean="0">
                <a:solidFill>
                  <a:srgbClr val="6600CC"/>
                </a:solidFill>
                <a:latin typeface="Arial"/>
                <a:cs typeface="Arial"/>
                <a:hlinkClick r:id="rId5"/>
              </a:rPr>
              <a:t>muriel.dagens@ac-bordeaux.fr</a:t>
            </a:r>
            <a:endParaRPr sz="2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109182" y="5391823"/>
            <a:ext cx="1794247" cy="5995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23992">
              <a:lnSpc>
                <a:spcPts val="2120"/>
              </a:lnSpc>
            </a:pPr>
            <a:r>
              <a:rPr sz="2000" spc="0" dirty="0" smtClean="0">
                <a:solidFill>
                  <a:srgbClr val="6600CC"/>
                </a:solidFill>
                <a:latin typeface="Arial"/>
                <a:cs typeface="Arial"/>
              </a:rPr>
              <a:t>05 57 57 87 46</a:t>
            </a:r>
            <a:endParaRPr sz="2000">
              <a:latin typeface="Arial"/>
              <a:cs typeface="Arial"/>
            </a:endParaRPr>
          </a:p>
          <a:p>
            <a:pPr marL="22570">
              <a:lnSpc>
                <a:spcPct val="100000"/>
              </a:lnSpc>
              <a:spcBef>
                <a:spcPts val="200"/>
              </a:spcBef>
            </a:pPr>
            <a:r>
              <a:rPr sz="2000" spc="0" dirty="0" smtClean="0">
                <a:solidFill>
                  <a:srgbClr val="6600CC"/>
                </a:solidFill>
                <a:latin typeface="Arial"/>
                <a:cs typeface="Arial"/>
              </a:rPr>
              <a:t>07 77 31 07 96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4" y="0"/>
            <a:ext cx="990599" cy="6825863"/>
          </a:xfrm>
          <a:custGeom>
            <a:avLst/>
            <a:gdLst/>
            <a:ahLst/>
            <a:cxnLst/>
            <a:rect l="l" t="t" r="r" b="b"/>
            <a:pathLst>
              <a:path w="990599" h="6825863">
                <a:moveTo>
                  <a:pt x="0" y="0"/>
                </a:moveTo>
                <a:lnTo>
                  <a:pt x="990599" y="0"/>
                </a:lnTo>
                <a:lnTo>
                  <a:pt x="990599" y="6825863"/>
                </a:lnTo>
                <a:lnTo>
                  <a:pt x="0" y="6825863"/>
                </a:lnTo>
                <a:lnTo>
                  <a:pt x="0" y="0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800" y="1687718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769" y="1274121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5"/>
                </a:moveTo>
                <a:lnTo>
                  <a:pt x="204215" y="419335"/>
                </a:lnTo>
                <a:lnTo>
                  <a:pt x="260151" y="420599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5"/>
                </a:lnTo>
                <a:lnTo>
                  <a:pt x="761428" y="453902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0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5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5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769" y="143785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3"/>
                </a:lnTo>
                <a:lnTo>
                  <a:pt x="63398" y="270239"/>
                </a:lnTo>
                <a:lnTo>
                  <a:pt x="104384" y="274392"/>
                </a:lnTo>
                <a:lnTo>
                  <a:pt x="150571" y="277991"/>
                </a:lnTo>
                <a:lnTo>
                  <a:pt x="201215" y="281036"/>
                </a:lnTo>
                <a:lnTo>
                  <a:pt x="255574" y="283528"/>
                </a:lnTo>
                <a:lnTo>
                  <a:pt x="312905" y="285466"/>
                </a:lnTo>
                <a:lnTo>
                  <a:pt x="372465" y="286850"/>
                </a:lnTo>
                <a:lnTo>
                  <a:pt x="495299" y="287957"/>
                </a:lnTo>
                <a:lnTo>
                  <a:pt x="618134" y="286850"/>
                </a:lnTo>
                <a:lnTo>
                  <a:pt x="677694" y="285466"/>
                </a:lnTo>
                <a:lnTo>
                  <a:pt x="735025" y="283528"/>
                </a:lnTo>
                <a:lnTo>
                  <a:pt x="789384" y="281036"/>
                </a:lnTo>
                <a:lnTo>
                  <a:pt x="840028" y="277991"/>
                </a:lnTo>
                <a:lnTo>
                  <a:pt x="886215" y="274392"/>
                </a:lnTo>
                <a:lnTo>
                  <a:pt x="927201" y="270239"/>
                </a:lnTo>
                <a:lnTo>
                  <a:pt x="990599" y="260273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800" y="97954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8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386" y="671277"/>
            <a:ext cx="990599" cy="433236"/>
          </a:xfrm>
          <a:custGeom>
            <a:avLst/>
            <a:gdLst/>
            <a:ahLst/>
            <a:cxnLst/>
            <a:rect l="l" t="t" r="r" b="b"/>
            <a:pathLst>
              <a:path w="990599" h="433236">
                <a:moveTo>
                  <a:pt x="990599" y="0"/>
                </a:moveTo>
                <a:lnTo>
                  <a:pt x="0" y="0"/>
                </a:lnTo>
                <a:lnTo>
                  <a:pt x="0" y="433236"/>
                </a:lnTo>
                <a:lnTo>
                  <a:pt x="49644" y="431809"/>
                </a:lnTo>
                <a:lnTo>
                  <a:pt x="106070" y="427935"/>
                </a:lnTo>
                <a:lnTo>
                  <a:pt x="167678" y="422227"/>
                </a:lnTo>
                <a:lnTo>
                  <a:pt x="433920" y="393276"/>
                </a:lnTo>
                <a:lnTo>
                  <a:pt x="497433" y="387568"/>
                </a:lnTo>
                <a:lnTo>
                  <a:pt x="527632" y="385363"/>
                </a:lnTo>
                <a:lnTo>
                  <a:pt x="556526" y="383694"/>
                </a:lnTo>
                <a:lnTo>
                  <a:pt x="583915" y="382636"/>
                </a:lnTo>
                <a:lnTo>
                  <a:pt x="609599" y="382267"/>
                </a:lnTo>
                <a:lnTo>
                  <a:pt x="990599" y="382267"/>
                </a:lnTo>
                <a:lnTo>
                  <a:pt x="990599" y="0"/>
                </a:lnTo>
                <a:close/>
              </a:path>
              <a:path w="990599" h="433236">
                <a:moveTo>
                  <a:pt x="990599" y="382267"/>
                </a:moveTo>
                <a:lnTo>
                  <a:pt x="609599" y="382267"/>
                </a:lnTo>
                <a:lnTo>
                  <a:pt x="677679" y="382439"/>
                </a:lnTo>
                <a:lnTo>
                  <a:pt x="717351" y="383063"/>
                </a:lnTo>
                <a:lnTo>
                  <a:pt x="771143" y="385529"/>
                </a:lnTo>
                <a:lnTo>
                  <a:pt x="821507" y="390747"/>
                </a:lnTo>
                <a:lnTo>
                  <a:pt x="872299" y="399749"/>
                </a:lnTo>
                <a:lnTo>
                  <a:pt x="927377" y="413568"/>
                </a:lnTo>
                <a:lnTo>
                  <a:pt x="968382" y="425966"/>
                </a:lnTo>
                <a:lnTo>
                  <a:pt x="990599" y="433236"/>
                </a:lnTo>
                <a:lnTo>
                  <a:pt x="990599" y="382267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769" y="391919"/>
            <a:ext cx="990599" cy="323056"/>
          </a:xfrm>
          <a:custGeom>
            <a:avLst/>
            <a:gdLst/>
            <a:ahLst/>
            <a:cxnLst/>
            <a:rect l="l" t="t" r="r" b="b"/>
            <a:pathLst>
              <a:path w="990599" h="323056">
                <a:moveTo>
                  <a:pt x="258698" y="0"/>
                </a:moveTo>
                <a:lnTo>
                  <a:pt x="211454" y="122"/>
                </a:lnTo>
                <a:lnTo>
                  <a:pt x="166687" y="1013"/>
                </a:lnTo>
                <a:lnTo>
                  <a:pt x="124967" y="2778"/>
                </a:lnTo>
                <a:lnTo>
                  <a:pt x="86867" y="5522"/>
                </a:lnTo>
                <a:lnTo>
                  <a:pt x="23812" y="14366"/>
                </a:lnTo>
                <a:lnTo>
                  <a:pt x="0" y="20675"/>
                </a:lnTo>
                <a:lnTo>
                  <a:pt x="0" y="302380"/>
                </a:lnTo>
                <a:lnTo>
                  <a:pt x="37299" y="313706"/>
                </a:lnTo>
                <a:lnTo>
                  <a:pt x="86563" y="320277"/>
                </a:lnTo>
                <a:lnTo>
                  <a:pt x="145275" y="322934"/>
                </a:lnTo>
                <a:lnTo>
                  <a:pt x="177388" y="323056"/>
                </a:lnTo>
                <a:lnTo>
                  <a:pt x="210921" y="322514"/>
                </a:lnTo>
                <a:lnTo>
                  <a:pt x="245559" y="321413"/>
                </a:lnTo>
                <a:lnTo>
                  <a:pt x="316891" y="317953"/>
                </a:lnTo>
                <a:lnTo>
                  <a:pt x="524717" y="305054"/>
                </a:lnTo>
                <a:lnTo>
                  <a:pt x="555154" y="303639"/>
                </a:lnTo>
                <a:lnTo>
                  <a:pt x="583553" y="302712"/>
                </a:lnTo>
                <a:lnTo>
                  <a:pt x="609599" y="302380"/>
                </a:lnTo>
                <a:lnTo>
                  <a:pt x="990599" y="302380"/>
                </a:lnTo>
                <a:lnTo>
                  <a:pt x="990599" y="20675"/>
                </a:lnTo>
                <a:lnTo>
                  <a:pt x="838199" y="20675"/>
                </a:lnTo>
                <a:lnTo>
                  <a:pt x="810767" y="20343"/>
                </a:lnTo>
                <a:lnTo>
                  <a:pt x="741616" y="18001"/>
                </a:lnTo>
                <a:lnTo>
                  <a:pt x="409574" y="3198"/>
                </a:lnTo>
                <a:lnTo>
                  <a:pt x="307847" y="541"/>
                </a:lnTo>
                <a:lnTo>
                  <a:pt x="258698" y="0"/>
                </a:lnTo>
                <a:close/>
              </a:path>
              <a:path w="990599" h="323056">
                <a:moveTo>
                  <a:pt x="990599" y="302380"/>
                </a:moveTo>
                <a:lnTo>
                  <a:pt x="609599" y="302380"/>
                </a:lnTo>
                <a:lnTo>
                  <a:pt x="634260" y="302712"/>
                </a:lnTo>
                <a:lnTo>
                  <a:pt x="658672" y="303639"/>
                </a:lnTo>
                <a:lnTo>
                  <a:pt x="682780" y="305054"/>
                </a:lnTo>
                <a:lnTo>
                  <a:pt x="706526" y="306855"/>
                </a:lnTo>
                <a:lnTo>
                  <a:pt x="729852" y="308934"/>
                </a:lnTo>
                <a:lnTo>
                  <a:pt x="838199" y="319858"/>
                </a:lnTo>
                <a:lnTo>
                  <a:pt x="857811" y="321413"/>
                </a:lnTo>
                <a:lnTo>
                  <a:pt x="876604" y="322514"/>
                </a:lnTo>
                <a:lnTo>
                  <a:pt x="894521" y="323056"/>
                </a:lnTo>
                <a:lnTo>
                  <a:pt x="911504" y="322934"/>
                </a:lnTo>
                <a:lnTo>
                  <a:pt x="956281" y="317533"/>
                </a:lnTo>
                <a:lnTo>
                  <a:pt x="980417" y="308690"/>
                </a:lnTo>
                <a:lnTo>
                  <a:pt x="990599" y="30238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925" y="3931268"/>
            <a:ext cx="990599" cy="448909"/>
          </a:xfrm>
          <a:custGeom>
            <a:avLst/>
            <a:gdLst/>
            <a:ahLst/>
            <a:cxnLst/>
            <a:rect l="l" t="t" r="r" b="b"/>
            <a:pathLst>
              <a:path w="990599" h="448909">
                <a:moveTo>
                  <a:pt x="990599" y="0"/>
                </a:moveTo>
                <a:lnTo>
                  <a:pt x="0" y="0"/>
                </a:lnTo>
                <a:lnTo>
                  <a:pt x="0" y="428925"/>
                </a:lnTo>
                <a:lnTo>
                  <a:pt x="24645" y="437993"/>
                </a:lnTo>
                <a:lnTo>
                  <a:pt x="49339" y="444126"/>
                </a:lnTo>
                <a:lnTo>
                  <a:pt x="74509" y="447654"/>
                </a:lnTo>
                <a:lnTo>
                  <a:pt x="100583" y="448909"/>
                </a:lnTo>
                <a:lnTo>
                  <a:pt x="127992" y="448219"/>
                </a:lnTo>
                <a:lnTo>
                  <a:pt x="157162" y="445914"/>
                </a:lnTo>
                <a:lnTo>
                  <a:pt x="188523" y="442325"/>
                </a:lnTo>
                <a:lnTo>
                  <a:pt x="300037" y="427152"/>
                </a:lnTo>
                <a:lnTo>
                  <a:pt x="344447" y="421725"/>
                </a:lnTo>
                <a:lnTo>
                  <a:pt x="393191" y="416664"/>
                </a:lnTo>
                <a:lnTo>
                  <a:pt x="446698" y="412298"/>
                </a:lnTo>
                <a:lnTo>
                  <a:pt x="505396" y="408957"/>
                </a:lnTo>
                <a:lnTo>
                  <a:pt x="569713" y="406972"/>
                </a:lnTo>
                <a:lnTo>
                  <a:pt x="990599" y="406672"/>
                </a:lnTo>
                <a:lnTo>
                  <a:pt x="990599" y="0"/>
                </a:lnTo>
                <a:close/>
              </a:path>
              <a:path w="990599" h="448909">
                <a:moveTo>
                  <a:pt x="990599" y="406672"/>
                </a:moveTo>
                <a:lnTo>
                  <a:pt x="640079" y="406672"/>
                </a:lnTo>
                <a:lnTo>
                  <a:pt x="716922" y="408388"/>
                </a:lnTo>
                <a:lnTo>
                  <a:pt x="800671" y="412448"/>
                </a:lnTo>
                <a:lnTo>
                  <a:pt x="891754" y="419184"/>
                </a:lnTo>
                <a:lnTo>
                  <a:pt x="990599" y="428925"/>
                </a:lnTo>
                <a:lnTo>
                  <a:pt x="990599" y="406672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894" y="3534332"/>
            <a:ext cx="990599" cy="452842"/>
          </a:xfrm>
          <a:custGeom>
            <a:avLst/>
            <a:gdLst/>
            <a:ahLst/>
            <a:cxnLst/>
            <a:rect l="l" t="t" r="r" b="b"/>
            <a:pathLst>
              <a:path w="990599" h="452842">
                <a:moveTo>
                  <a:pt x="990599" y="417352"/>
                </a:moveTo>
                <a:lnTo>
                  <a:pt x="204215" y="417352"/>
                </a:lnTo>
                <a:lnTo>
                  <a:pt x="260151" y="418610"/>
                </a:lnTo>
                <a:lnTo>
                  <a:pt x="317182" y="421084"/>
                </a:lnTo>
                <a:lnTo>
                  <a:pt x="374880" y="424499"/>
                </a:lnTo>
                <a:lnTo>
                  <a:pt x="658367" y="446108"/>
                </a:lnTo>
                <a:lnTo>
                  <a:pt x="711064" y="449420"/>
                </a:lnTo>
                <a:lnTo>
                  <a:pt x="761428" y="451756"/>
                </a:lnTo>
                <a:lnTo>
                  <a:pt x="809029" y="452842"/>
                </a:lnTo>
                <a:lnTo>
                  <a:pt x="853439" y="452405"/>
                </a:lnTo>
                <a:lnTo>
                  <a:pt x="894230" y="450171"/>
                </a:lnTo>
                <a:lnTo>
                  <a:pt x="930973" y="445866"/>
                </a:lnTo>
                <a:lnTo>
                  <a:pt x="963239" y="439216"/>
                </a:lnTo>
                <a:lnTo>
                  <a:pt x="990599" y="429947"/>
                </a:lnTo>
                <a:lnTo>
                  <a:pt x="990599" y="417352"/>
                </a:lnTo>
                <a:close/>
              </a:path>
              <a:path w="990599" h="452842">
                <a:moveTo>
                  <a:pt x="990599" y="0"/>
                </a:moveTo>
                <a:lnTo>
                  <a:pt x="0" y="0"/>
                </a:lnTo>
                <a:lnTo>
                  <a:pt x="0" y="429947"/>
                </a:lnTo>
                <a:lnTo>
                  <a:pt x="47267" y="423606"/>
                </a:lnTo>
                <a:lnTo>
                  <a:pt x="97345" y="419576"/>
                </a:lnTo>
                <a:lnTo>
                  <a:pt x="149804" y="417582"/>
                </a:lnTo>
                <a:lnTo>
                  <a:pt x="990599" y="417352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863" y="2397477"/>
            <a:ext cx="990599" cy="289086"/>
          </a:xfrm>
          <a:custGeom>
            <a:avLst/>
            <a:gdLst/>
            <a:ahLst/>
            <a:cxnLst/>
            <a:rect l="l" t="t" r="r" b="b"/>
            <a:pathLst>
              <a:path w="990599" h="289086">
                <a:moveTo>
                  <a:pt x="237896" y="0"/>
                </a:moveTo>
                <a:lnTo>
                  <a:pt x="193852" y="718"/>
                </a:lnTo>
                <a:lnTo>
                  <a:pt x="152399" y="2406"/>
                </a:lnTo>
                <a:lnTo>
                  <a:pt x="113995" y="5403"/>
                </a:lnTo>
                <a:lnTo>
                  <a:pt x="63103" y="13098"/>
                </a:lnTo>
                <a:lnTo>
                  <a:pt x="21640" y="25658"/>
                </a:lnTo>
                <a:lnTo>
                  <a:pt x="0" y="37301"/>
                </a:lnTo>
                <a:lnTo>
                  <a:pt x="0" y="261294"/>
                </a:lnTo>
                <a:lnTo>
                  <a:pt x="63398" y="271299"/>
                </a:lnTo>
                <a:lnTo>
                  <a:pt x="104384" y="275468"/>
                </a:lnTo>
                <a:lnTo>
                  <a:pt x="150571" y="279081"/>
                </a:lnTo>
                <a:lnTo>
                  <a:pt x="201215" y="282138"/>
                </a:lnTo>
                <a:lnTo>
                  <a:pt x="255574" y="284639"/>
                </a:lnTo>
                <a:lnTo>
                  <a:pt x="312905" y="286585"/>
                </a:lnTo>
                <a:lnTo>
                  <a:pt x="372465" y="287974"/>
                </a:lnTo>
                <a:lnTo>
                  <a:pt x="495299" y="289086"/>
                </a:lnTo>
                <a:lnTo>
                  <a:pt x="618134" y="287974"/>
                </a:lnTo>
                <a:lnTo>
                  <a:pt x="677694" y="286585"/>
                </a:lnTo>
                <a:lnTo>
                  <a:pt x="735025" y="284639"/>
                </a:lnTo>
                <a:lnTo>
                  <a:pt x="789384" y="282138"/>
                </a:lnTo>
                <a:lnTo>
                  <a:pt x="840028" y="279081"/>
                </a:lnTo>
                <a:lnTo>
                  <a:pt x="886215" y="275468"/>
                </a:lnTo>
                <a:lnTo>
                  <a:pt x="927201" y="271299"/>
                </a:lnTo>
                <a:lnTo>
                  <a:pt x="990599" y="261294"/>
                </a:lnTo>
                <a:lnTo>
                  <a:pt x="990599" y="37301"/>
                </a:lnTo>
                <a:lnTo>
                  <a:pt x="595660" y="8914"/>
                </a:lnTo>
                <a:lnTo>
                  <a:pt x="495604" y="3386"/>
                </a:lnTo>
                <a:lnTo>
                  <a:pt x="434759" y="1081"/>
                </a:lnTo>
                <a:lnTo>
                  <a:pt x="237896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88" y="322428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9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863" y="2924349"/>
            <a:ext cx="990599" cy="428475"/>
          </a:xfrm>
          <a:custGeom>
            <a:avLst/>
            <a:gdLst/>
            <a:ahLst/>
            <a:cxnLst/>
            <a:rect l="l" t="t" r="r" b="b"/>
            <a:pathLst>
              <a:path w="990599" h="428475">
                <a:moveTo>
                  <a:pt x="990599" y="0"/>
                </a:moveTo>
                <a:lnTo>
                  <a:pt x="0" y="0"/>
                </a:lnTo>
                <a:lnTo>
                  <a:pt x="0" y="428475"/>
                </a:lnTo>
                <a:lnTo>
                  <a:pt x="49644" y="427063"/>
                </a:lnTo>
                <a:lnTo>
                  <a:pt x="106070" y="423232"/>
                </a:lnTo>
                <a:lnTo>
                  <a:pt x="167678" y="417586"/>
                </a:lnTo>
                <a:lnTo>
                  <a:pt x="433920" y="388954"/>
                </a:lnTo>
                <a:lnTo>
                  <a:pt x="497433" y="383308"/>
                </a:lnTo>
                <a:lnTo>
                  <a:pt x="527632" y="381128"/>
                </a:lnTo>
                <a:lnTo>
                  <a:pt x="556526" y="379477"/>
                </a:lnTo>
                <a:lnTo>
                  <a:pt x="583915" y="378431"/>
                </a:lnTo>
                <a:lnTo>
                  <a:pt x="609599" y="378066"/>
                </a:lnTo>
                <a:lnTo>
                  <a:pt x="990599" y="378066"/>
                </a:lnTo>
                <a:lnTo>
                  <a:pt x="990599" y="0"/>
                </a:lnTo>
                <a:close/>
              </a:path>
              <a:path w="990599" h="428475">
                <a:moveTo>
                  <a:pt x="990599" y="378066"/>
                </a:moveTo>
                <a:lnTo>
                  <a:pt x="609599" y="378066"/>
                </a:lnTo>
                <a:lnTo>
                  <a:pt x="677679" y="378236"/>
                </a:lnTo>
                <a:lnTo>
                  <a:pt x="717351" y="378853"/>
                </a:lnTo>
                <a:lnTo>
                  <a:pt x="771143" y="381292"/>
                </a:lnTo>
                <a:lnTo>
                  <a:pt x="821507" y="386453"/>
                </a:lnTo>
                <a:lnTo>
                  <a:pt x="872299" y="395356"/>
                </a:lnTo>
                <a:lnTo>
                  <a:pt x="927377" y="409023"/>
                </a:lnTo>
                <a:lnTo>
                  <a:pt x="968382" y="421285"/>
                </a:lnTo>
                <a:lnTo>
                  <a:pt x="990599" y="428475"/>
                </a:lnTo>
                <a:lnTo>
                  <a:pt x="990599" y="37806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863" y="2636145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3"/>
                </a:lnTo>
                <a:lnTo>
                  <a:pt x="145275" y="323958"/>
                </a:lnTo>
                <a:lnTo>
                  <a:pt x="177388" y="324081"/>
                </a:lnTo>
                <a:lnTo>
                  <a:pt x="210921" y="323537"/>
                </a:lnTo>
                <a:lnTo>
                  <a:pt x="245559" y="322433"/>
                </a:lnTo>
                <a:lnTo>
                  <a:pt x="316891" y="318961"/>
                </a:lnTo>
                <a:lnTo>
                  <a:pt x="524717" y="306022"/>
                </a:lnTo>
                <a:lnTo>
                  <a:pt x="555154" y="304602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8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2"/>
                </a:lnTo>
                <a:lnTo>
                  <a:pt x="682780" y="306022"/>
                </a:lnTo>
                <a:lnTo>
                  <a:pt x="706526" y="307828"/>
                </a:lnTo>
                <a:lnTo>
                  <a:pt x="729852" y="309915"/>
                </a:lnTo>
                <a:lnTo>
                  <a:pt x="838199" y="320872"/>
                </a:lnTo>
                <a:lnTo>
                  <a:pt x="857811" y="322433"/>
                </a:lnTo>
                <a:lnTo>
                  <a:pt x="876604" y="323537"/>
                </a:lnTo>
                <a:lnTo>
                  <a:pt x="894521" y="324081"/>
                </a:lnTo>
                <a:lnTo>
                  <a:pt x="911504" y="323958"/>
                </a:lnTo>
                <a:lnTo>
                  <a:pt x="956281" y="318541"/>
                </a:lnTo>
                <a:lnTo>
                  <a:pt x="980417" y="309669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274" y="4964371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244" y="4550773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6"/>
                </a:moveTo>
                <a:lnTo>
                  <a:pt x="204215" y="419336"/>
                </a:lnTo>
                <a:lnTo>
                  <a:pt x="260151" y="420600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6"/>
                </a:lnTo>
                <a:lnTo>
                  <a:pt x="761428" y="453903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1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6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6"/>
                </a:lnTo>
                <a:lnTo>
                  <a:pt x="990599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306" y="5665179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2"/>
                </a:lnTo>
                <a:lnTo>
                  <a:pt x="63398" y="270239"/>
                </a:lnTo>
                <a:lnTo>
                  <a:pt x="104384" y="274391"/>
                </a:lnTo>
                <a:lnTo>
                  <a:pt x="150571" y="277990"/>
                </a:lnTo>
                <a:lnTo>
                  <a:pt x="201215" y="281035"/>
                </a:lnTo>
                <a:lnTo>
                  <a:pt x="255574" y="283527"/>
                </a:lnTo>
                <a:lnTo>
                  <a:pt x="312905" y="285465"/>
                </a:lnTo>
                <a:lnTo>
                  <a:pt x="372465" y="286849"/>
                </a:lnTo>
                <a:lnTo>
                  <a:pt x="495299" y="287957"/>
                </a:lnTo>
                <a:lnTo>
                  <a:pt x="618134" y="286849"/>
                </a:lnTo>
                <a:lnTo>
                  <a:pt x="677694" y="285465"/>
                </a:lnTo>
                <a:lnTo>
                  <a:pt x="735025" y="283527"/>
                </a:lnTo>
                <a:lnTo>
                  <a:pt x="789384" y="281035"/>
                </a:lnTo>
                <a:lnTo>
                  <a:pt x="840028" y="277990"/>
                </a:lnTo>
                <a:lnTo>
                  <a:pt x="886215" y="274391"/>
                </a:lnTo>
                <a:lnTo>
                  <a:pt x="927201" y="270239"/>
                </a:lnTo>
                <a:lnTo>
                  <a:pt x="990599" y="260272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511" y="6506885"/>
            <a:ext cx="992187" cy="346351"/>
          </a:xfrm>
          <a:custGeom>
            <a:avLst/>
            <a:gdLst/>
            <a:ahLst/>
            <a:cxnLst/>
            <a:rect l="l" t="t" r="r" b="b"/>
            <a:pathLst>
              <a:path w="992187" h="346351">
                <a:moveTo>
                  <a:pt x="0" y="0"/>
                </a:moveTo>
                <a:lnTo>
                  <a:pt x="9525" y="346351"/>
                </a:lnTo>
                <a:lnTo>
                  <a:pt x="992187" y="346351"/>
                </a:lnTo>
                <a:lnTo>
                  <a:pt x="990694" y="20592"/>
                </a:lnTo>
                <a:lnTo>
                  <a:pt x="500237" y="20592"/>
                </a:lnTo>
                <a:lnTo>
                  <a:pt x="443798" y="20470"/>
                </a:lnTo>
                <a:lnTo>
                  <a:pt x="382934" y="19582"/>
                </a:lnTo>
                <a:lnTo>
                  <a:pt x="317296" y="17824"/>
                </a:lnTo>
                <a:lnTo>
                  <a:pt x="246534" y="15091"/>
                </a:lnTo>
                <a:lnTo>
                  <a:pt x="170297" y="11279"/>
                </a:lnTo>
                <a:lnTo>
                  <a:pt x="88236" y="6283"/>
                </a:lnTo>
                <a:lnTo>
                  <a:pt x="0" y="0"/>
                </a:lnTo>
                <a:close/>
              </a:path>
              <a:path w="992187" h="346351">
                <a:moveTo>
                  <a:pt x="990600" y="0"/>
                </a:moveTo>
                <a:lnTo>
                  <a:pt x="959823" y="330"/>
                </a:lnTo>
                <a:lnTo>
                  <a:pt x="929173" y="1253"/>
                </a:lnTo>
                <a:lnTo>
                  <a:pt x="898299" y="2663"/>
                </a:lnTo>
                <a:lnTo>
                  <a:pt x="728319" y="13368"/>
                </a:lnTo>
                <a:lnTo>
                  <a:pt x="646509" y="17406"/>
                </a:lnTo>
                <a:lnTo>
                  <a:pt x="601243" y="18956"/>
                </a:lnTo>
                <a:lnTo>
                  <a:pt x="552602" y="20052"/>
                </a:lnTo>
                <a:lnTo>
                  <a:pt x="500237" y="20592"/>
                </a:lnTo>
                <a:lnTo>
                  <a:pt x="990694" y="20592"/>
                </a:lnTo>
                <a:lnTo>
                  <a:pt x="990600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544" y="6194456"/>
            <a:ext cx="990599" cy="429665"/>
          </a:xfrm>
          <a:custGeom>
            <a:avLst/>
            <a:gdLst/>
            <a:ahLst/>
            <a:cxnLst/>
            <a:rect l="l" t="t" r="r" b="b"/>
            <a:pathLst>
              <a:path w="990599" h="429665">
                <a:moveTo>
                  <a:pt x="990599" y="0"/>
                </a:moveTo>
                <a:lnTo>
                  <a:pt x="0" y="0"/>
                </a:lnTo>
                <a:lnTo>
                  <a:pt x="0" y="429665"/>
                </a:lnTo>
                <a:lnTo>
                  <a:pt x="49644" y="428250"/>
                </a:lnTo>
                <a:lnTo>
                  <a:pt x="106070" y="424408"/>
                </a:lnTo>
                <a:lnTo>
                  <a:pt x="167678" y="418747"/>
                </a:lnTo>
                <a:lnTo>
                  <a:pt x="433920" y="390035"/>
                </a:lnTo>
                <a:lnTo>
                  <a:pt x="497433" y="384374"/>
                </a:lnTo>
                <a:lnTo>
                  <a:pt x="527632" y="382187"/>
                </a:lnTo>
                <a:lnTo>
                  <a:pt x="556526" y="380532"/>
                </a:lnTo>
                <a:lnTo>
                  <a:pt x="583915" y="379483"/>
                </a:lnTo>
                <a:lnTo>
                  <a:pt x="609599" y="379116"/>
                </a:lnTo>
                <a:lnTo>
                  <a:pt x="990599" y="379116"/>
                </a:lnTo>
                <a:lnTo>
                  <a:pt x="990599" y="0"/>
                </a:lnTo>
                <a:close/>
              </a:path>
              <a:path w="990599" h="429665">
                <a:moveTo>
                  <a:pt x="990599" y="379116"/>
                </a:moveTo>
                <a:lnTo>
                  <a:pt x="609599" y="379116"/>
                </a:lnTo>
                <a:lnTo>
                  <a:pt x="677679" y="379287"/>
                </a:lnTo>
                <a:lnTo>
                  <a:pt x="717351" y="379906"/>
                </a:lnTo>
                <a:lnTo>
                  <a:pt x="771143" y="382352"/>
                </a:lnTo>
                <a:lnTo>
                  <a:pt x="821507" y="387527"/>
                </a:lnTo>
                <a:lnTo>
                  <a:pt x="872299" y="396455"/>
                </a:lnTo>
                <a:lnTo>
                  <a:pt x="927377" y="410160"/>
                </a:lnTo>
                <a:lnTo>
                  <a:pt x="968382" y="422456"/>
                </a:lnTo>
                <a:lnTo>
                  <a:pt x="990599" y="429665"/>
                </a:lnTo>
                <a:lnTo>
                  <a:pt x="990599" y="37911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337" y="5910418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4"/>
                </a:lnTo>
                <a:lnTo>
                  <a:pt x="145275" y="323959"/>
                </a:lnTo>
                <a:lnTo>
                  <a:pt x="177388" y="324081"/>
                </a:lnTo>
                <a:lnTo>
                  <a:pt x="210921" y="323538"/>
                </a:lnTo>
                <a:lnTo>
                  <a:pt x="245559" y="322433"/>
                </a:lnTo>
                <a:lnTo>
                  <a:pt x="316891" y="318962"/>
                </a:lnTo>
                <a:lnTo>
                  <a:pt x="524717" y="306023"/>
                </a:lnTo>
                <a:lnTo>
                  <a:pt x="555155" y="304603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7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3"/>
                </a:lnTo>
                <a:lnTo>
                  <a:pt x="682780" y="306023"/>
                </a:lnTo>
                <a:lnTo>
                  <a:pt x="706526" y="307829"/>
                </a:lnTo>
                <a:lnTo>
                  <a:pt x="729853" y="309915"/>
                </a:lnTo>
                <a:lnTo>
                  <a:pt x="838199" y="320873"/>
                </a:lnTo>
                <a:lnTo>
                  <a:pt x="857811" y="322433"/>
                </a:lnTo>
                <a:lnTo>
                  <a:pt x="876604" y="323538"/>
                </a:lnTo>
                <a:lnTo>
                  <a:pt x="894521" y="324081"/>
                </a:lnTo>
                <a:lnTo>
                  <a:pt x="911504" y="323959"/>
                </a:lnTo>
                <a:lnTo>
                  <a:pt x="956281" y="318541"/>
                </a:lnTo>
                <a:lnTo>
                  <a:pt x="980417" y="309670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" y="0"/>
            <a:ext cx="443602" cy="68532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3587" y="0"/>
            <a:ext cx="300037" cy="6851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876256" y="2395315"/>
            <a:ext cx="1698372" cy="21858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607502" y="220590"/>
            <a:ext cx="6628183" cy="15312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28240">
              <a:lnSpc>
                <a:spcPts val="3715"/>
              </a:lnSpc>
            </a:pPr>
            <a:r>
              <a:rPr sz="3200" spc="0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La</a:t>
            </a:r>
            <a:r>
              <a:rPr sz="3200" spc="-37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labellisation</a:t>
            </a:r>
            <a:r>
              <a:rPr sz="3200" spc="-125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académique</a:t>
            </a:r>
            <a:r>
              <a:rPr sz="3200" spc="-171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E3D</a:t>
            </a:r>
            <a:endParaRPr sz="3200">
              <a:latin typeface="Arial" pitchFamily="34" charset="0"/>
              <a:cs typeface="Arial" pitchFamily="34" charset="0"/>
            </a:endParaRPr>
          </a:p>
          <a:p>
            <a:pPr marR="26416">
              <a:lnSpc>
                <a:spcPts val="750"/>
              </a:lnSpc>
              <a:spcBef>
                <a:spcPts val="46"/>
              </a:spcBef>
            </a:pPr>
            <a:endParaRPr/>
          </a:p>
          <a:p>
            <a:pPr marR="26416">
              <a:lnSpc>
                <a:spcPts val="1000"/>
              </a:lnSpc>
            </a:pPr>
            <a:endParaRPr/>
          </a:p>
          <a:p>
            <a:pPr marR="13716">
              <a:lnSpc>
                <a:spcPct val="100000"/>
              </a:lnSpc>
            </a:pPr>
            <a:r>
              <a:rPr sz="2600" spc="0" dirty="0" smtClean="0">
                <a:solidFill>
                  <a:srgbClr val="0000FF"/>
                </a:solidFill>
                <a:latin typeface="Arial"/>
                <a:cs typeface="Arial"/>
              </a:rPr>
              <a:t>Lancée au printemps</a:t>
            </a:r>
            <a:r>
              <a:rPr sz="2600" spc="-7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0000FF"/>
                </a:solidFill>
                <a:latin typeface="Arial"/>
                <a:cs typeface="Arial"/>
              </a:rPr>
              <a:t>2014</a:t>
            </a:r>
            <a:endParaRPr sz="2600">
              <a:latin typeface="Arial"/>
              <a:cs typeface="Arial"/>
            </a:endParaRPr>
          </a:p>
          <a:p>
            <a:pPr marR="13716">
              <a:lnSpc>
                <a:spcPct val="100000"/>
              </a:lnSpc>
              <a:spcBef>
                <a:spcPts val="300"/>
              </a:spcBef>
            </a:pPr>
            <a:r>
              <a:rPr sz="2600" spc="0" dirty="0" smtClean="0">
                <a:solidFill>
                  <a:srgbClr val="0000FF"/>
                </a:solidFill>
                <a:latin typeface="Arial"/>
                <a:cs typeface="Arial"/>
              </a:rPr>
              <a:t>Adhésion à une charte</a:t>
            </a:r>
            <a:endParaRPr sz="2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64602" y="1053406"/>
            <a:ext cx="236021" cy="110991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14"/>
              </a:lnSpc>
            </a:pPr>
            <a:r>
              <a:rPr sz="1800" spc="293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800">
              <a:latin typeface="Arial"/>
              <a:cs typeface="Arial"/>
            </a:endParaRPr>
          </a:p>
          <a:p>
            <a:pPr marR="12700">
              <a:lnSpc>
                <a:spcPts val="1200"/>
              </a:lnSpc>
              <a:spcBef>
                <a:spcPts val="63"/>
              </a:spcBef>
            </a:pPr>
            <a:endParaRPr/>
          </a:p>
          <a:p>
            <a:pPr>
              <a:lnSpc>
                <a:spcPct val="100000"/>
              </a:lnSpc>
            </a:pPr>
            <a:r>
              <a:rPr sz="1800" spc="293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800">
              <a:latin typeface="Arial"/>
              <a:cs typeface="Arial"/>
            </a:endParaRPr>
          </a:p>
          <a:p>
            <a:pPr marR="12700">
              <a:lnSpc>
                <a:spcPts val="1200"/>
              </a:lnSpc>
              <a:spcBef>
                <a:spcPts val="39"/>
              </a:spcBef>
            </a:pPr>
            <a:endParaRPr/>
          </a:p>
          <a:p>
            <a:pPr>
              <a:lnSpc>
                <a:spcPct val="100000"/>
              </a:lnSpc>
            </a:pPr>
            <a:r>
              <a:rPr sz="1800" spc="293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07502" y="1837332"/>
            <a:ext cx="3836833" cy="11337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>
              <a:lnSpc>
                <a:spcPts val="2555"/>
              </a:lnSpc>
            </a:pPr>
            <a:r>
              <a:rPr sz="2600" spc="0" dirty="0" smtClean="0">
                <a:solidFill>
                  <a:srgbClr val="0000FF"/>
                </a:solidFill>
                <a:latin typeface="Arial"/>
                <a:cs typeface="Arial"/>
              </a:rPr>
              <a:t>Particularités</a:t>
            </a:r>
            <a:r>
              <a:rPr sz="2600" spc="-23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r>
              <a:rPr sz="2600" spc="-7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0000FF"/>
                </a:solidFill>
                <a:latin typeface="Arial"/>
                <a:cs typeface="Arial"/>
              </a:rPr>
              <a:t>accent</a:t>
            </a:r>
            <a:r>
              <a:rPr sz="2600" spc="-7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0000FF"/>
                </a:solidFill>
                <a:latin typeface="Arial"/>
                <a:cs typeface="Arial"/>
              </a:rPr>
              <a:t>mis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2950"/>
              </a:lnSpc>
            </a:pPr>
            <a:r>
              <a:rPr sz="2600" spc="0" dirty="0" smtClean="0">
                <a:solidFill>
                  <a:srgbClr val="0000FF"/>
                </a:solidFill>
                <a:latin typeface="Arial"/>
                <a:cs typeface="Arial"/>
              </a:rPr>
              <a:t>l’éducatif</a:t>
            </a:r>
            <a:endParaRPr sz="2600">
              <a:latin typeface="Arial"/>
              <a:cs typeface="Arial"/>
            </a:endParaRPr>
          </a:p>
          <a:p>
            <a:pPr marL="0">
              <a:lnSpc>
                <a:spcPct val="100000"/>
              </a:lnSpc>
              <a:spcBef>
                <a:spcPts val="300"/>
              </a:spcBef>
            </a:pPr>
            <a:r>
              <a:rPr sz="2600" spc="0" dirty="0" smtClean="0">
                <a:solidFill>
                  <a:srgbClr val="0000FF"/>
                </a:solidFill>
                <a:latin typeface="Arial"/>
                <a:cs typeface="Arial"/>
              </a:rPr>
              <a:t>4 éléments</a:t>
            </a:r>
            <a:r>
              <a:rPr sz="2600" spc="-7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0000FF"/>
                </a:solidFill>
                <a:latin typeface="Arial"/>
                <a:cs typeface="Arial"/>
              </a:rPr>
              <a:t>valorisés :</a:t>
            </a:r>
            <a:endParaRPr sz="2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461134" y="1837332"/>
            <a:ext cx="533646" cy="346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725"/>
              </a:lnSpc>
            </a:pPr>
            <a:r>
              <a:rPr sz="2600" spc="0" dirty="0" smtClean="0">
                <a:solidFill>
                  <a:srgbClr val="0000FF"/>
                </a:solidFill>
                <a:latin typeface="Arial"/>
                <a:cs typeface="Arial"/>
              </a:rPr>
              <a:t>sur</a:t>
            </a:r>
            <a:endParaRPr sz="2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011578" y="1837332"/>
            <a:ext cx="331941" cy="346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725"/>
              </a:lnSpc>
            </a:pPr>
            <a:r>
              <a:rPr sz="2600" spc="0" dirty="0" smtClean="0">
                <a:solidFill>
                  <a:srgbClr val="0000FF"/>
                </a:solidFill>
                <a:latin typeface="Arial"/>
                <a:cs typeface="Arial"/>
              </a:rPr>
              <a:t>le</a:t>
            </a:r>
            <a:endParaRPr sz="2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60335" y="1837332"/>
            <a:ext cx="1984857" cy="346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725"/>
              </a:lnSpc>
            </a:pPr>
            <a:r>
              <a:rPr sz="2600" spc="0" dirty="0" smtClean="0">
                <a:solidFill>
                  <a:srgbClr val="0000FF"/>
                </a:solidFill>
                <a:latin typeface="Arial"/>
                <a:cs typeface="Arial"/>
              </a:rPr>
              <a:t>pédagogique</a:t>
            </a:r>
            <a:endParaRPr sz="2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362008" y="1837332"/>
            <a:ext cx="350327" cy="346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725"/>
              </a:lnSpc>
            </a:pPr>
            <a:r>
              <a:rPr sz="2600" spc="0" dirty="0" smtClean="0">
                <a:solidFill>
                  <a:srgbClr val="0000FF"/>
                </a:solidFill>
                <a:latin typeface="Arial"/>
                <a:cs typeface="Arial"/>
              </a:rPr>
              <a:t>et</a:t>
            </a:r>
            <a:endParaRPr sz="2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64602" y="2707453"/>
            <a:ext cx="236021" cy="2432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14"/>
              </a:lnSpc>
            </a:pPr>
            <a:r>
              <a:rPr sz="1800" spc="293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07502" y="3069232"/>
            <a:ext cx="401744" cy="16544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725"/>
              </a:lnSpc>
            </a:pPr>
            <a:r>
              <a:rPr sz="2600" spc="2007" dirty="0" smtClean="0">
                <a:solidFill>
                  <a:srgbClr val="0433FF"/>
                </a:solidFill>
                <a:latin typeface="Arial"/>
                <a:cs typeface="Arial"/>
              </a:rPr>
              <a:t>►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80"/>
              </a:spcBef>
            </a:pPr>
            <a:r>
              <a:rPr sz="2600" spc="2007" dirty="0" smtClean="0">
                <a:solidFill>
                  <a:srgbClr val="0433FF"/>
                </a:solidFill>
                <a:latin typeface="Arial"/>
                <a:cs typeface="Arial"/>
              </a:rPr>
              <a:t>►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80"/>
              </a:spcBef>
            </a:pPr>
            <a:r>
              <a:rPr sz="2600" spc="2007" dirty="0" smtClean="0">
                <a:solidFill>
                  <a:srgbClr val="0433FF"/>
                </a:solidFill>
                <a:latin typeface="Arial"/>
                <a:cs typeface="Arial"/>
              </a:rPr>
              <a:t>►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80"/>
              </a:spcBef>
            </a:pPr>
            <a:r>
              <a:rPr sz="2600" spc="2007" dirty="0" smtClean="0">
                <a:solidFill>
                  <a:srgbClr val="0433FF"/>
                </a:solidFill>
                <a:latin typeface="Arial"/>
                <a:cs typeface="Arial"/>
              </a:rPr>
              <a:t>►</a:t>
            </a:r>
            <a:endParaRPr sz="2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025998" y="3069232"/>
            <a:ext cx="2719550" cy="16544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" marR="59436">
              <a:lnSpc>
                <a:spcPts val="2725"/>
              </a:lnSpc>
            </a:pPr>
            <a:r>
              <a:rPr sz="2600" spc="0" dirty="0" smtClean="0">
                <a:solidFill>
                  <a:srgbClr val="0433FF"/>
                </a:solidFill>
                <a:latin typeface="Arial"/>
                <a:cs typeface="Arial"/>
              </a:rPr>
              <a:t>place de l’élève</a:t>
            </a:r>
            <a:endParaRPr sz="2600">
              <a:latin typeface="Arial"/>
              <a:cs typeface="Arial"/>
            </a:endParaRPr>
          </a:p>
          <a:p>
            <a:pPr indent="33">
              <a:lnSpc>
                <a:spcPct val="109000"/>
              </a:lnSpc>
            </a:pPr>
            <a:r>
              <a:rPr sz="2600" spc="0" dirty="0" smtClean="0">
                <a:solidFill>
                  <a:srgbClr val="0433FF"/>
                </a:solidFill>
                <a:latin typeface="Arial"/>
                <a:cs typeface="Arial"/>
              </a:rPr>
              <a:t>nature</a:t>
            </a:r>
            <a:r>
              <a:rPr sz="2600" spc="-7" dirty="0" smtClean="0">
                <a:solidFill>
                  <a:srgbClr val="0433FF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0433FF"/>
                </a:solidFill>
                <a:latin typeface="Arial"/>
                <a:cs typeface="Arial"/>
              </a:rPr>
              <a:t>des projets pilotage</a:t>
            </a:r>
            <a:endParaRPr sz="2600">
              <a:latin typeface="Arial"/>
              <a:cs typeface="Arial"/>
            </a:endParaRPr>
          </a:p>
          <a:p>
            <a:pPr marL="33" marR="59436">
              <a:lnSpc>
                <a:spcPct val="100000"/>
              </a:lnSpc>
              <a:spcBef>
                <a:spcPts val="380"/>
              </a:spcBef>
            </a:pPr>
            <a:r>
              <a:rPr sz="2600" spc="0" dirty="0" smtClean="0">
                <a:solidFill>
                  <a:srgbClr val="0433FF"/>
                </a:solidFill>
                <a:latin typeface="Arial"/>
                <a:cs typeface="Arial"/>
              </a:rPr>
              <a:t>évaluation</a:t>
            </a:r>
            <a:endParaRPr sz="2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07502" y="4809132"/>
            <a:ext cx="3507343" cy="346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725"/>
              </a:lnSpc>
            </a:pPr>
            <a:r>
              <a:rPr sz="2600" spc="0" dirty="0" smtClean="0">
                <a:solidFill>
                  <a:srgbClr val="0000FF"/>
                </a:solidFill>
                <a:latin typeface="Arial"/>
                <a:cs typeface="Arial"/>
              </a:rPr>
              <a:t>Validation</a:t>
            </a:r>
            <a:r>
              <a:rPr sz="2600" spc="-7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0000FF"/>
                </a:solidFill>
                <a:latin typeface="Arial"/>
                <a:cs typeface="Arial"/>
              </a:rPr>
              <a:t>par le comité</a:t>
            </a:r>
            <a:endParaRPr sz="2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131661" y="4809132"/>
            <a:ext cx="3581572" cy="346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725"/>
              </a:lnSpc>
            </a:pPr>
            <a:r>
              <a:rPr sz="2600" spc="0" dirty="0" smtClean="0">
                <a:solidFill>
                  <a:srgbClr val="0000FF"/>
                </a:solidFill>
                <a:latin typeface="Arial"/>
                <a:cs typeface="Arial"/>
              </a:rPr>
              <a:t>de pilotage</a:t>
            </a:r>
            <a:r>
              <a:rPr sz="2600" spc="-7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0000FF"/>
                </a:solidFill>
                <a:latin typeface="Arial"/>
                <a:cs typeface="Arial"/>
              </a:rPr>
              <a:t>académique</a:t>
            </a:r>
            <a:endParaRPr sz="2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264602" y="4891853"/>
            <a:ext cx="236021" cy="2432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14"/>
              </a:lnSpc>
            </a:pPr>
            <a:r>
              <a:rPr sz="1800" spc="293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07502" y="5161683"/>
            <a:ext cx="5654702" cy="7811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725"/>
              </a:lnSpc>
            </a:pPr>
            <a:r>
              <a:rPr sz="2600" spc="0" dirty="0" smtClean="0">
                <a:solidFill>
                  <a:srgbClr val="0000FF"/>
                </a:solidFill>
                <a:latin typeface="Arial"/>
                <a:cs typeface="Arial"/>
              </a:rPr>
              <a:t>EDD élargi sur dossier de candidature</a:t>
            </a:r>
            <a:endParaRPr sz="2600">
              <a:latin typeface="Arial"/>
              <a:cs typeface="Arial"/>
            </a:endParaRPr>
          </a:p>
          <a:p>
            <a:pPr marL="0">
              <a:lnSpc>
                <a:spcPct val="100000"/>
              </a:lnSpc>
              <a:spcBef>
                <a:spcPts val="305"/>
              </a:spcBef>
            </a:pPr>
            <a:r>
              <a:rPr sz="2600" spc="0" dirty="0" smtClean="0">
                <a:solidFill>
                  <a:srgbClr val="0000FF"/>
                </a:solidFill>
                <a:latin typeface="Arial"/>
                <a:cs typeface="Arial"/>
              </a:rPr>
              <a:t>Signature</a:t>
            </a:r>
            <a:r>
              <a:rPr sz="2600" spc="-7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0000FF"/>
                </a:solidFill>
                <a:latin typeface="Arial"/>
                <a:cs typeface="Arial"/>
              </a:rPr>
              <a:t>officielle</a:t>
            </a:r>
            <a:r>
              <a:rPr sz="2600" spc="-14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0000FF"/>
                </a:solidFill>
                <a:latin typeface="Arial"/>
                <a:cs typeface="Arial"/>
              </a:rPr>
              <a:t>de la charte</a:t>
            </a:r>
            <a:endParaRPr sz="2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264602" y="5679253"/>
            <a:ext cx="236021" cy="2432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14"/>
              </a:lnSpc>
            </a:pPr>
            <a:r>
              <a:rPr sz="1800" spc="293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4" y="0"/>
            <a:ext cx="990599" cy="6825863"/>
          </a:xfrm>
          <a:custGeom>
            <a:avLst/>
            <a:gdLst/>
            <a:ahLst/>
            <a:cxnLst/>
            <a:rect l="l" t="t" r="r" b="b"/>
            <a:pathLst>
              <a:path w="990599" h="6825863">
                <a:moveTo>
                  <a:pt x="0" y="0"/>
                </a:moveTo>
                <a:lnTo>
                  <a:pt x="990599" y="0"/>
                </a:lnTo>
                <a:lnTo>
                  <a:pt x="990599" y="6825863"/>
                </a:lnTo>
                <a:lnTo>
                  <a:pt x="0" y="6825863"/>
                </a:lnTo>
                <a:lnTo>
                  <a:pt x="0" y="0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800" y="1687718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769" y="1274121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5"/>
                </a:moveTo>
                <a:lnTo>
                  <a:pt x="204215" y="419335"/>
                </a:lnTo>
                <a:lnTo>
                  <a:pt x="260151" y="420599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5"/>
                </a:lnTo>
                <a:lnTo>
                  <a:pt x="761428" y="453902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0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5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5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769" y="143785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3"/>
                </a:lnTo>
                <a:lnTo>
                  <a:pt x="63398" y="270239"/>
                </a:lnTo>
                <a:lnTo>
                  <a:pt x="104384" y="274392"/>
                </a:lnTo>
                <a:lnTo>
                  <a:pt x="150571" y="277991"/>
                </a:lnTo>
                <a:lnTo>
                  <a:pt x="201215" y="281036"/>
                </a:lnTo>
                <a:lnTo>
                  <a:pt x="255574" y="283528"/>
                </a:lnTo>
                <a:lnTo>
                  <a:pt x="312905" y="285466"/>
                </a:lnTo>
                <a:lnTo>
                  <a:pt x="372465" y="286850"/>
                </a:lnTo>
                <a:lnTo>
                  <a:pt x="495299" y="287957"/>
                </a:lnTo>
                <a:lnTo>
                  <a:pt x="618134" y="286850"/>
                </a:lnTo>
                <a:lnTo>
                  <a:pt x="677694" y="285466"/>
                </a:lnTo>
                <a:lnTo>
                  <a:pt x="735025" y="283528"/>
                </a:lnTo>
                <a:lnTo>
                  <a:pt x="789384" y="281036"/>
                </a:lnTo>
                <a:lnTo>
                  <a:pt x="840028" y="277991"/>
                </a:lnTo>
                <a:lnTo>
                  <a:pt x="886215" y="274392"/>
                </a:lnTo>
                <a:lnTo>
                  <a:pt x="927201" y="270239"/>
                </a:lnTo>
                <a:lnTo>
                  <a:pt x="990599" y="260273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800" y="97954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8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386" y="671277"/>
            <a:ext cx="990599" cy="433236"/>
          </a:xfrm>
          <a:custGeom>
            <a:avLst/>
            <a:gdLst/>
            <a:ahLst/>
            <a:cxnLst/>
            <a:rect l="l" t="t" r="r" b="b"/>
            <a:pathLst>
              <a:path w="990599" h="433236">
                <a:moveTo>
                  <a:pt x="990599" y="0"/>
                </a:moveTo>
                <a:lnTo>
                  <a:pt x="0" y="0"/>
                </a:lnTo>
                <a:lnTo>
                  <a:pt x="0" y="433236"/>
                </a:lnTo>
                <a:lnTo>
                  <a:pt x="49644" y="431809"/>
                </a:lnTo>
                <a:lnTo>
                  <a:pt x="106070" y="427935"/>
                </a:lnTo>
                <a:lnTo>
                  <a:pt x="167678" y="422227"/>
                </a:lnTo>
                <a:lnTo>
                  <a:pt x="433920" y="393276"/>
                </a:lnTo>
                <a:lnTo>
                  <a:pt x="497433" y="387568"/>
                </a:lnTo>
                <a:lnTo>
                  <a:pt x="527632" y="385363"/>
                </a:lnTo>
                <a:lnTo>
                  <a:pt x="556526" y="383694"/>
                </a:lnTo>
                <a:lnTo>
                  <a:pt x="583915" y="382636"/>
                </a:lnTo>
                <a:lnTo>
                  <a:pt x="609599" y="382267"/>
                </a:lnTo>
                <a:lnTo>
                  <a:pt x="990599" y="382267"/>
                </a:lnTo>
                <a:lnTo>
                  <a:pt x="990599" y="0"/>
                </a:lnTo>
                <a:close/>
              </a:path>
              <a:path w="990599" h="433236">
                <a:moveTo>
                  <a:pt x="990599" y="382267"/>
                </a:moveTo>
                <a:lnTo>
                  <a:pt x="609599" y="382267"/>
                </a:lnTo>
                <a:lnTo>
                  <a:pt x="677679" y="382439"/>
                </a:lnTo>
                <a:lnTo>
                  <a:pt x="717351" y="383063"/>
                </a:lnTo>
                <a:lnTo>
                  <a:pt x="771143" y="385529"/>
                </a:lnTo>
                <a:lnTo>
                  <a:pt x="821507" y="390747"/>
                </a:lnTo>
                <a:lnTo>
                  <a:pt x="872299" y="399749"/>
                </a:lnTo>
                <a:lnTo>
                  <a:pt x="927377" y="413568"/>
                </a:lnTo>
                <a:lnTo>
                  <a:pt x="968382" y="425966"/>
                </a:lnTo>
                <a:lnTo>
                  <a:pt x="990599" y="433236"/>
                </a:lnTo>
                <a:lnTo>
                  <a:pt x="990599" y="382267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769" y="391919"/>
            <a:ext cx="990599" cy="323056"/>
          </a:xfrm>
          <a:custGeom>
            <a:avLst/>
            <a:gdLst/>
            <a:ahLst/>
            <a:cxnLst/>
            <a:rect l="l" t="t" r="r" b="b"/>
            <a:pathLst>
              <a:path w="990599" h="323056">
                <a:moveTo>
                  <a:pt x="258698" y="0"/>
                </a:moveTo>
                <a:lnTo>
                  <a:pt x="211454" y="122"/>
                </a:lnTo>
                <a:lnTo>
                  <a:pt x="166687" y="1013"/>
                </a:lnTo>
                <a:lnTo>
                  <a:pt x="124967" y="2778"/>
                </a:lnTo>
                <a:lnTo>
                  <a:pt x="86867" y="5522"/>
                </a:lnTo>
                <a:lnTo>
                  <a:pt x="23812" y="14366"/>
                </a:lnTo>
                <a:lnTo>
                  <a:pt x="0" y="20675"/>
                </a:lnTo>
                <a:lnTo>
                  <a:pt x="0" y="302380"/>
                </a:lnTo>
                <a:lnTo>
                  <a:pt x="37299" y="313706"/>
                </a:lnTo>
                <a:lnTo>
                  <a:pt x="86563" y="320277"/>
                </a:lnTo>
                <a:lnTo>
                  <a:pt x="145275" y="322934"/>
                </a:lnTo>
                <a:lnTo>
                  <a:pt x="177388" y="323056"/>
                </a:lnTo>
                <a:lnTo>
                  <a:pt x="210921" y="322514"/>
                </a:lnTo>
                <a:lnTo>
                  <a:pt x="245559" y="321413"/>
                </a:lnTo>
                <a:lnTo>
                  <a:pt x="316891" y="317953"/>
                </a:lnTo>
                <a:lnTo>
                  <a:pt x="524717" y="305054"/>
                </a:lnTo>
                <a:lnTo>
                  <a:pt x="555154" y="303639"/>
                </a:lnTo>
                <a:lnTo>
                  <a:pt x="583553" y="302712"/>
                </a:lnTo>
                <a:lnTo>
                  <a:pt x="609599" y="302380"/>
                </a:lnTo>
                <a:lnTo>
                  <a:pt x="990599" y="302380"/>
                </a:lnTo>
                <a:lnTo>
                  <a:pt x="990599" y="20675"/>
                </a:lnTo>
                <a:lnTo>
                  <a:pt x="838199" y="20675"/>
                </a:lnTo>
                <a:lnTo>
                  <a:pt x="810767" y="20343"/>
                </a:lnTo>
                <a:lnTo>
                  <a:pt x="741616" y="18001"/>
                </a:lnTo>
                <a:lnTo>
                  <a:pt x="409574" y="3198"/>
                </a:lnTo>
                <a:lnTo>
                  <a:pt x="307847" y="541"/>
                </a:lnTo>
                <a:lnTo>
                  <a:pt x="258698" y="0"/>
                </a:lnTo>
                <a:close/>
              </a:path>
              <a:path w="990599" h="323056">
                <a:moveTo>
                  <a:pt x="990599" y="302380"/>
                </a:moveTo>
                <a:lnTo>
                  <a:pt x="609599" y="302380"/>
                </a:lnTo>
                <a:lnTo>
                  <a:pt x="634260" y="302712"/>
                </a:lnTo>
                <a:lnTo>
                  <a:pt x="658672" y="303639"/>
                </a:lnTo>
                <a:lnTo>
                  <a:pt x="682780" y="305054"/>
                </a:lnTo>
                <a:lnTo>
                  <a:pt x="706526" y="306855"/>
                </a:lnTo>
                <a:lnTo>
                  <a:pt x="729852" y="308934"/>
                </a:lnTo>
                <a:lnTo>
                  <a:pt x="838199" y="319858"/>
                </a:lnTo>
                <a:lnTo>
                  <a:pt x="857811" y="321413"/>
                </a:lnTo>
                <a:lnTo>
                  <a:pt x="876604" y="322514"/>
                </a:lnTo>
                <a:lnTo>
                  <a:pt x="894521" y="323056"/>
                </a:lnTo>
                <a:lnTo>
                  <a:pt x="911504" y="322934"/>
                </a:lnTo>
                <a:lnTo>
                  <a:pt x="956281" y="317533"/>
                </a:lnTo>
                <a:lnTo>
                  <a:pt x="980417" y="308690"/>
                </a:lnTo>
                <a:lnTo>
                  <a:pt x="990599" y="30238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925" y="3931268"/>
            <a:ext cx="990599" cy="448909"/>
          </a:xfrm>
          <a:custGeom>
            <a:avLst/>
            <a:gdLst/>
            <a:ahLst/>
            <a:cxnLst/>
            <a:rect l="l" t="t" r="r" b="b"/>
            <a:pathLst>
              <a:path w="990599" h="448909">
                <a:moveTo>
                  <a:pt x="990599" y="0"/>
                </a:moveTo>
                <a:lnTo>
                  <a:pt x="0" y="0"/>
                </a:lnTo>
                <a:lnTo>
                  <a:pt x="0" y="428925"/>
                </a:lnTo>
                <a:lnTo>
                  <a:pt x="24645" y="437993"/>
                </a:lnTo>
                <a:lnTo>
                  <a:pt x="49339" y="444126"/>
                </a:lnTo>
                <a:lnTo>
                  <a:pt x="74509" y="447654"/>
                </a:lnTo>
                <a:lnTo>
                  <a:pt x="100583" y="448909"/>
                </a:lnTo>
                <a:lnTo>
                  <a:pt x="127992" y="448219"/>
                </a:lnTo>
                <a:lnTo>
                  <a:pt x="157162" y="445914"/>
                </a:lnTo>
                <a:lnTo>
                  <a:pt x="188523" y="442325"/>
                </a:lnTo>
                <a:lnTo>
                  <a:pt x="300037" y="427152"/>
                </a:lnTo>
                <a:lnTo>
                  <a:pt x="344447" y="421725"/>
                </a:lnTo>
                <a:lnTo>
                  <a:pt x="393191" y="416664"/>
                </a:lnTo>
                <a:lnTo>
                  <a:pt x="446698" y="412298"/>
                </a:lnTo>
                <a:lnTo>
                  <a:pt x="505396" y="408957"/>
                </a:lnTo>
                <a:lnTo>
                  <a:pt x="569713" y="406972"/>
                </a:lnTo>
                <a:lnTo>
                  <a:pt x="990599" y="406672"/>
                </a:lnTo>
                <a:lnTo>
                  <a:pt x="990599" y="0"/>
                </a:lnTo>
                <a:close/>
              </a:path>
              <a:path w="990599" h="448909">
                <a:moveTo>
                  <a:pt x="990599" y="406672"/>
                </a:moveTo>
                <a:lnTo>
                  <a:pt x="640079" y="406672"/>
                </a:lnTo>
                <a:lnTo>
                  <a:pt x="716922" y="408388"/>
                </a:lnTo>
                <a:lnTo>
                  <a:pt x="800671" y="412448"/>
                </a:lnTo>
                <a:lnTo>
                  <a:pt x="891754" y="419184"/>
                </a:lnTo>
                <a:lnTo>
                  <a:pt x="990599" y="428925"/>
                </a:lnTo>
                <a:lnTo>
                  <a:pt x="990599" y="406672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894" y="3534332"/>
            <a:ext cx="990599" cy="452842"/>
          </a:xfrm>
          <a:custGeom>
            <a:avLst/>
            <a:gdLst/>
            <a:ahLst/>
            <a:cxnLst/>
            <a:rect l="l" t="t" r="r" b="b"/>
            <a:pathLst>
              <a:path w="990599" h="452842">
                <a:moveTo>
                  <a:pt x="990599" y="417352"/>
                </a:moveTo>
                <a:lnTo>
                  <a:pt x="204215" y="417352"/>
                </a:lnTo>
                <a:lnTo>
                  <a:pt x="260151" y="418610"/>
                </a:lnTo>
                <a:lnTo>
                  <a:pt x="317182" y="421084"/>
                </a:lnTo>
                <a:lnTo>
                  <a:pt x="374880" y="424499"/>
                </a:lnTo>
                <a:lnTo>
                  <a:pt x="658367" y="446108"/>
                </a:lnTo>
                <a:lnTo>
                  <a:pt x="711064" y="449420"/>
                </a:lnTo>
                <a:lnTo>
                  <a:pt x="761428" y="451756"/>
                </a:lnTo>
                <a:lnTo>
                  <a:pt x="809029" y="452842"/>
                </a:lnTo>
                <a:lnTo>
                  <a:pt x="853439" y="452405"/>
                </a:lnTo>
                <a:lnTo>
                  <a:pt x="894230" y="450171"/>
                </a:lnTo>
                <a:lnTo>
                  <a:pt x="930973" y="445866"/>
                </a:lnTo>
                <a:lnTo>
                  <a:pt x="963239" y="439216"/>
                </a:lnTo>
                <a:lnTo>
                  <a:pt x="990599" y="429947"/>
                </a:lnTo>
                <a:lnTo>
                  <a:pt x="990599" y="417352"/>
                </a:lnTo>
                <a:close/>
              </a:path>
              <a:path w="990599" h="452842">
                <a:moveTo>
                  <a:pt x="990599" y="0"/>
                </a:moveTo>
                <a:lnTo>
                  <a:pt x="0" y="0"/>
                </a:lnTo>
                <a:lnTo>
                  <a:pt x="0" y="429947"/>
                </a:lnTo>
                <a:lnTo>
                  <a:pt x="47267" y="423606"/>
                </a:lnTo>
                <a:lnTo>
                  <a:pt x="97345" y="419576"/>
                </a:lnTo>
                <a:lnTo>
                  <a:pt x="149804" y="417582"/>
                </a:lnTo>
                <a:lnTo>
                  <a:pt x="990599" y="417352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863" y="2397477"/>
            <a:ext cx="990599" cy="289086"/>
          </a:xfrm>
          <a:custGeom>
            <a:avLst/>
            <a:gdLst/>
            <a:ahLst/>
            <a:cxnLst/>
            <a:rect l="l" t="t" r="r" b="b"/>
            <a:pathLst>
              <a:path w="990599" h="289086">
                <a:moveTo>
                  <a:pt x="237896" y="0"/>
                </a:moveTo>
                <a:lnTo>
                  <a:pt x="193852" y="718"/>
                </a:lnTo>
                <a:lnTo>
                  <a:pt x="152399" y="2406"/>
                </a:lnTo>
                <a:lnTo>
                  <a:pt x="113995" y="5403"/>
                </a:lnTo>
                <a:lnTo>
                  <a:pt x="63103" y="13098"/>
                </a:lnTo>
                <a:lnTo>
                  <a:pt x="21640" y="25658"/>
                </a:lnTo>
                <a:lnTo>
                  <a:pt x="0" y="37301"/>
                </a:lnTo>
                <a:lnTo>
                  <a:pt x="0" y="261294"/>
                </a:lnTo>
                <a:lnTo>
                  <a:pt x="63398" y="271299"/>
                </a:lnTo>
                <a:lnTo>
                  <a:pt x="104384" y="275468"/>
                </a:lnTo>
                <a:lnTo>
                  <a:pt x="150571" y="279081"/>
                </a:lnTo>
                <a:lnTo>
                  <a:pt x="201215" y="282138"/>
                </a:lnTo>
                <a:lnTo>
                  <a:pt x="255574" y="284639"/>
                </a:lnTo>
                <a:lnTo>
                  <a:pt x="312905" y="286585"/>
                </a:lnTo>
                <a:lnTo>
                  <a:pt x="372465" y="287974"/>
                </a:lnTo>
                <a:lnTo>
                  <a:pt x="495299" y="289086"/>
                </a:lnTo>
                <a:lnTo>
                  <a:pt x="618134" y="287974"/>
                </a:lnTo>
                <a:lnTo>
                  <a:pt x="677694" y="286585"/>
                </a:lnTo>
                <a:lnTo>
                  <a:pt x="735025" y="284639"/>
                </a:lnTo>
                <a:lnTo>
                  <a:pt x="789384" y="282138"/>
                </a:lnTo>
                <a:lnTo>
                  <a:pt x="840028" y="279081"/>
                </a:lnTo>
                <a:lnTo>
                  <a:pt x="886215" y="275468"/>
                </a:lnTo>
                <a:lnTo>
                  <a:pt x="927201" y="271299"/>
                </a:lnTo>
                <a:lnTo>
                  <a:pt x="990599" y="261294"/>
                </a:lnTo>
                <a:lnTo>
                  <a:pt x="990599" y="37301"/>
                </a:lnTo>
                <a:lnTo>
                  <a:pt x="595660" y="8914"/>
                </a:lnTo>
                <a:lnTo>
                  <a:pt x="495604" y="3386"/>
                </a:lnTo>
                <a:lnTo>
                  <a:pt x="434759" y="1081"/>
                </a:lnTo>
                <a:lnTo>
                  <a:pt x="237896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88" y="322428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9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863" y="2924349"/>
            <a:ext cx="990599" cy="428475"/>
          </a:xfrm>
          <a:custGeom>
            <a:avLst/>
            <a:gdLst/>
            <a:ahLst/>
            <a:cxnLst/>
            <a:rect l="l" t="t" r="r" b="b"/>
            <a:pathLst>
              <a:path w="990599" h="428475">
                <a:moveTo>
                  <a:pt x="990599" y="0"/>
                </a:moveTo>
                <a:lnTo>
                  <a:pt x="0" y="0"/>
                </a:lnTo>
                <a:lnTo>
                  <a:pt x="0" y="428475"/>
                </a:lnTo>
                <a:lnTo>
                  <a:pt x="49644" y="427063"/>
                </a:lnTo>
                <a:lnTo>
                  <a:pt x="106070" y="423232"/>
                </a:lnTo>
                <a:lnTo>
                  <a:pt x="167678" y="417586"/>
                </a:lnTo>
                <a:lnTo>
                  <a:pt x="433920" y="388954"/>
                </a:lnTo>
                <a:lnTo>
                  <a:pt x="497433" y="383308"/>
                </a:lnTo>
                <a:lnTo>
                  <a:pt x="527632" y="381128"/>
                </a:lnTo>
                <a:lnTo>
                  <a:pt x="556526" y="379477"/>
                </a:lnTo>
                <a:lnTo>
                  <a:pt x="583915" y="378431"/>
                </a:lnTo>
                <a:lnTo>
                  <a:pt x="609599" y="378066"/>
                </a:lnTo>
                <a:lnTo>
                  <a:pt x="990599" y="378066"/>
                </a:lnTo>
                <a:lnTo>
                  <a:pt x="990599" y="0"/>
                </a:lnTo>
                <a:close/>
              </a:path>
              <a:path w="990599" h="428475">
                <a:moveTo>
                  <a:pt x="990599" y="378066"/>
                </a:moveTo>
                <a:lnTo>
                  <a:pt x="609599" y="378066"/>
                </a:lnTo>
                <a:lnTo>
                  <a:pt x="677679" y="378236"/>
                </a:lnTo>
                <a:lnTo>
                  <a:pt x="717351" y="378853"/>
                </a:lnTo>
                <a:lnTo>
                  <a:pt x="771143" y="381292"/>
                </a:lnTo>
                <a:lnTo>
                  <a:pt x="821507" y="386453"/>
                </a:lnTo>
                <a:lnTo>
                  <a:pt x="872299" y="395356"/>
                </a:lnTo>
                <a:lnTo>
                  <a:pt x="927377" y="409023"/>
                </a:lnTo>
                <a:lnTo>
                  <a:pt x="968382" y="421285"/>
                </a:lnTo>
                <a:lnTo>
                  <a:pt x="990599" y="428475"/>
                </a:lnTo>
                <a:lnTo>
                  <a:pt x="990599" y="37806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863" y="2636145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3"/>
                </a:lnTo>
                <a:lnTo>
                  <a:pt x="145275" y="323958"/>
                </a:lnTo>
                <a:lnTo>
                  <a:pt x="177388" y="324081"/>
                </a:lnTo>
                <a:lnTo>
                  <a:pt x="210921" y="323537"/>
                </a:lnTo>
                <a:lnTo>
                  <a:pt x="245559" y="322433"/>
                </a:lnTo>
                <a:lnTo>
                  <a:pt x="316891" y="318961"/>
                </a:lnTo>
                <a:lnTo>
                  <a:pt x="524717" y="306022"/>
                </a:lnTo>
                <a:lnTo>
                  <a:pt x="555154" y="304602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8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2"/>
                </a:lnTo>
                <a:lnTo>
                  <a:pt x="682780" y="306022"/>
                </a:lnTo>
                <a:lnTo>
                  <a:pt x="706526" y="307828"/>
                </a:lnTo>
                <a:lnTo>
                  <a:pt x="729852" y="309915"/>
                </a:lnTo>
                <a:lnTo>
                  <a:pt x="838199" y="320872"/>
                </a:lnTo>
                <a:lnTo>
                  <a:pt x="857811" y="322433"/>
                </a:lnTo>
                <a:lnTo>
                  <a:pt x="876604" y="323537"/>
                </a:lnTo>
                <a:lnTo>
                  <a:pt x="894521" y="324081"/>
                </a:lnTo>
                <a:lnTo>
                  <a:pt x="911504" y="323958"/>
                </a:lnTo>
                <a:lnTo>
                  <a:pt x="956281" y="318541"/>
                </a:lnTo>
                <a:lnTo>
                  <a:pt x="980417" y="309669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274" y="4964371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244" y="4550773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6"/>
                </a:moveTo>
                <a:lnTo>
                  <a:pt x="204215" y="419336"/>
                </a:lnTo>
                <a:lnTo>
                  <a:pt x="260151" y="420600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6"/>
                </a:lnTo>
                <a:lnTo>
                  <a:pt x="761428" y="453903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1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6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6"/>
                </a:lnTo>
                <a:lnTo>
                  <a:pt x="990599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306" y="5665179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2"/>
                </a:lnTo>
                <a:lnTo>
                  <a:pt x="63398" y="270239"/>
                </a:lnTo>
                <a:lnTo>
                  <a:pt x="104384" y="274391"/>
                </a:lnTo>
                <a:lnTo>
                  <a:pt x="150571" y="277990"/>
                </a:lnTo>
                <a:lnTo>
                  <a:pt x="201215" y="281035"/>
                </a:lnTo>
                <a:lnTo>
                  <a:pt x="255574" y="283527"/>
                </a:lnTo>
                <a:lnTo>
                  <a:pt x="312905" y="285465"/>
                </a:lnTo>
                <a:lnTo>
                  <a:pt x="372465" y="286849"/>
                </a:lnTo>
                <a:lnTo>
                  <a:pt x="495299" y="287957"/>
                </a:lnTo>
                <a:lnTo>
                  <a:pt x="618134" y="286849"/>
                </a:lnTo>
                <a:lnTo>
                  <a:pt x="677694" y="285465"/>
                </a:lnTo>
                <a:lnTo>
                  <a:pt x="735025" y="283527"/>
                </a:lnTo>
                <a:lnTo>
                  <a:pt x="789384" y="281035"/>
                </a:lnTo>
                <a:lnTo>
                  <a:pt x="840028" y="277990"/>
                </a:lnTo>
                <a:lnTo>
                  <a:pt x="886215" y="274391"/>
                </a:lnTo>
                <a:lnTo>
                  <a:pt x="927201" y="270239"/>
                </a:lnTo>
                <a:lnTo>
                  <a:pt x="990599" y="260272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511" y="6506885"/>
            <a:ext cx="992187" cy="346351"/>
          </a:xfrm>
          <a:custGeom>
            <a:avLst/>
            <a:gdLst/>
            <a:ahLst/>
            <a:cxnLst/>
            <a:rect l="l" t="t" r="r" b="b"/>
            <a:pathLst>
              <a:path w="992187" h="346351">
                <a:moveTo>
                  <a:pt x="0" y="0"/>
                </a:moveTo>
                <a:lnTo>
                  <a:pt x="9525" y="346351"/>
                </a:lnTo>
                <a:lnTo>
                  <a:pt x="992187" y="346351"/>
                </a:lnTo>
                <a:lnTo>
                  <a:pt x="990694" y="20592"/>
                </a:lnTo>
                <a:lnTo>
                  <a:pt x="500237" y="20592"/>
                </a:lnTo>
                <a:lnTo>
                  <a:pt x="443798" y="20470"/>
                </a:lnTo>
                <a:lnTo>
                  <a:pt x="382934" y="19582"/>
                </a:lnTo>
                <a:lnTo>
                  <a:pt x="317296" y="17824"/>
                </a:lnTo>
                <a:lnTo>
                  <a:pt x="246534" y="15091"/>
                </a:lnTo>
                <a:lnTo>
                  <a:pt x="170297" y="11279"/>
                </a:lnTo>
                <a:lnTo>
                  <a:pt x="88236" y="6283"/>
                </a:lnTo>
                <a:lnTo>
                  <a:pt x="0" y="0"/>
                </a:lnTo>
                <a:close/>
              </a:path>
              <a:path w="992187" h="346351">
                <a:moveTo>
                  <a:pt x="990600" y="0"/>
                </a:moveTo>
                <a:lnTo>
                  <a:pt x="959823" y="330"/>
                </a:lnTo>
                <a:lnTo>
                  <a:pt x="929173" y="1253"/>
                </a:lnTo>
                <a:lnTo>
                  <a:pt x="898299" y="2663"/>
                </a:lnTo>
                <a:lnTo>
                  <a:pt x="728319" y="13368"/>
                </a:lnTo>
                <a:lnTo>
                  <a:pt x="646509" y="17406"/>
                </a:lnTo>
                <a:lnTo>
                  <a:pt x="601243" y="18956"/>
                </a:lnTo>
                <a:lnTo>
                  <a:pt x="552602" y="20052"/>
                </a:lnTo>
                <a:lnTo>
                  <a:pt x="500237" y="20592"/>
                </a:lnTo>
                <a:lnTo>
                  <a:pt x="990694" y="20592"/>
                </a:lnTo>
                <a:lnTo>
                  <a:pt x="990600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544" y="6194456"/>
            <a:ext cx="990599" cy="429665"/>
          </a:xfrm>
          <a:custGeom>
            <a:avLst/>
            <a:gdLst/>
            <a:ahLst/>
            <a:cxnLst/>
            <a:rect l="l" t="t" r="r" b="b"/>
            <a:pathLst>
              <a:path w="990599" h="429665">
                <a:moveTo>
                  <a:pt x="990599" y="0"/>
                </a:moveTo>
                <a:lnTo>
                  <a:pt x="0" y="0"/>
                </a:lnTo>
                <a:lnTo>
                  <a:pt x="0" y="429665"/>
                </a:lnTo>
                <a:lnTo>
                  <a:pt x="49644" y="428250"/>
                </a:lnTo>
                <a:lnTo>
                  <a:pt x="106070" y="424408"/>
                </a:lnTo>
                <a:lnTo>
                  <a:pt x="167678" y="418747"/>
                </a:lnTo>
                <a:lnTo>
                  <a:pt x="433920" y="390035"/>
                </a:lnTo>
                <a:lnTo>
                  <a:pt x="497433" y="384374"/>
                </a:lnTo>
                <a:lnTo>
                  <a:pt x="527632" y="382187"/>
                </a:lnTo>
                <a:lnTo>
                  <a:pt x="556526" y="380532"/>
                </a:lnTo>
                <a:lnTo>
                  <a:pt x="583915" y="379483"/>
                </a:lnTo>
                <a:lnTo>
                  <a:pt x="609599" y="379116"/>
                </a:lnTo>
                <a:lnTo>
                  <a:pt x="990599" y="379116"/>
                </a:lnTo>
                <a:lnTo>
                  <a:pt x="990599" y="0"/>
                </a:lnTo>
                <a:close/>
              </a:path>
              <a:path w="990599" h="429665">
                <a:moveTo>
                  <a:pt x="990599" y="379116"/>
                </a:moveTo>
                <a:lnTo>
                  <a:pt x="609599" y="379116"/>
                </a:lnTo>
                <a:lnTo>
                  <a:pt x="677679" y="379287"/>
                </a:lnTo>
                <a:lnTo>
                  <a:pt x="717351" y="379906"/>
                </a:lnTo>
                <a:lnTo>
                  <a:pt x="771143" y="382352"/>
                </a:lnTo>
                <a:lnTo>
                  <a:pt x="821507" y="387527"/>
                </a:lnTo>
                <a:lnTo>
                  <a:pt x="872299" y="396455"/>
                </a:lnTo>
                <a:lnTo>
                  <a:pt x="927377" y="410160"/>
                </a:lnTo>
                <a:lnTo>
                  <a:pt x="968382" y="422456"/>
                </a:lnTo>
                <a:lnTo>
                  <a:pt x="990599" y="429665"/>
                </a:lnTo>
                <a:lnTo>
                  <a:pt x="990599" y="37911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337" y="5910418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4"/>
                </a:lnTo>
                <a:lnTo>
                  <a:pt x="145275" y="323959"/>
                </a:lnTo>
                <a:lnTo>
                  <a:pt x="177388" y="324081"/>
                </a:lnTo>
                <a:lnTo>
                  <a:pt x="210921" y="323538"/>
                </a:lnTo>
                <a:lnTo>
                  <a:pt x="245559" y="322433"/>
                </a:lnTo>
                <a:lnTo>
                  <a:pt x="316891" y="318962"/>
                </a:lnTo>
                <a:lnTo>
                  <a:pt x="524717" y="306023"/>
                </a:lnTo>
                <a:lnTo>
                  <a:pt x="555155" y="304603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7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3"/>
                </a:lnTo>
                <a:lnTo>
                  <a:pt x="682780" y="306023"/>
                </a:lnTo>
                <a:lnTo>
                  <a:pt x="706526" y="307829"/>
                </a:lnTo>
                <a:lnTo>
                  <a:pt x="729853" y="309915"/>
                </a:lnTo>
                <a:lnTo>
                  <a:pt x="838199" y="320873"/>
                </a:lnTo>
                <a:lnTo>
                  <a:pt x="857811" y="322433"/>
                </a:lnTo>
                <a:lnTo>
                  <a:pt x="876604" y="323538"/>
                </a:lnTo>
                <a:lnTo>
                  <a:pt x="894521" y="324081"/>
                </a:lnTo>
                <a:lnTo>
                  <a:pt x="911504" y="323959"/>
                </a:lnTo>
                <a:lnTo>
                  <a:pt x="956281" y="318541"/>
                </a:lnTo>
                <a:lnTo>
                  <a:pt x="980417" y="309670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" y="0"/>
            <a:ext cx="443602" cy="68532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3587" y="0"/>
            <a:ext cx="300037" cy="6851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924" y="549276"/>
            <a:ext cx="4644374" cy="49672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00562" y="1700212"/>
            <a:ext cx="4643436" cy="37101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4" y="0"/>
            <a:ext cx="990599" cy="6825863"/>
          </a:xfrm>
          <a:custGeom>
            <a:avLst/>
            <a:gdLst/>
            <a:ahLst/>
            <a:cxnLst/>
            <a:rect l="l" t="t" r="r" b="b"/>
            <a:pathLst>
              <a:path w="990599" h="6825863">
                <a:moveTo>
                  <a:pt x="0" y="0"/>
                </a:moveTo>
                <a:lnTo>
                  <a:pt x="990599" y="0"/>
                </a:lnTo>
                <a:lnTo>
                  <a:pt x="990599" y="6825863"/>
                </a:lnTo>
                <a:lnTo>
                  <a:pt x="0" y="6825863"/>
                </a:lnTo>
                <a:lnTo>
                  <a:pt x="0" y="0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800" y="1687718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769" y="1274121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5"/>
                </a:moveTo>
                <a:lnTo>
                  <a:pt x="204215" y="419335"/>
                </a:lnTo>
                <a:lnTo>
                  <a:pt x="260151" y="420599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5"/>
                </a:lnTo>
                <a:lnTo>
                  <a:pt x="761428" y="453902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0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5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5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769" y="143785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3"/>
                </a:lnTo>
                <a:lnTo>
                  <a:pt x="63398" y="270239"/>
                </a:lnTo>
                <a:lnTo>
                  <a:pt x="104384" y="274392"/>
                </a:lnTo>
                <a:lnTo>
                  <a:pt x="150571" y="277991"/>
                </a:lnTo>
                <a:lnTo>
                  <a:pt x="201215" y="281036"/>
                </a:lnTo>
                <a:lnTo>
                  <a:pt x="255574" y="283528"/>
                </a:lnTo>
                <a:lnTo>
                  <a:pt x="312905" y="285466"/>
                </a:lnTo>
                <a:lnTo>
                  <a:pt x="372465" y="286850"/>
                </a:lnTo>
                <a:lnTo>
                  <a:pt x="495299" y="287957"/>
                </a:lnTo>
                <a:lnTo>
                  <a:pt x="618134" y="286850"/>
                </a:lnTo>
                <a:lnTo>
                  <a:pt x="677694" y="285466"/>
                </a:lnTo>
                <a:lnTo>
                  <a:pt x="735025" y="283528"/>
                </a:lnTo>
                <a:lnTo>
                  <a:pt x="789384" y="281036"/>
                </a:lnTo>
                <a:lnTo>
                  <a:pt x="840028" y="277991"/>
                </a:lnTo>
                <a:lnTo>
                  <a:pt x="886215" y="274392"/>
                </a:lnTo>
                <a:lnTo>
                  <a:pt x="927201" y="270239"/>
                </a:lnTo>
                <a:lnTo>
                  <a:pt x="990599" y="260273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800" y="97954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8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386" y="671277"/>
            <a:ext cx="990599" cy="433236"/>
          </a:xfrm>
          <a:custGeom>
            <a:avLst/>
            <a:gdLst/>
            <a:ahLst/>
            <a:cxnLst/>
            <a:rect l="l" t="t" r="r" b="b"/>
            <a:pathLst>
              <a:path w="990599" h="433236">
                <a:moveTo>
                  <a:pt x="990599" y="0"/>
                </a:moveTo>
                <a:lnTo>
                  <a:pt x="0" y="0"/>
                </a:lnTo>
                <a:lnTo>
                  <a:pt x="0" y="433236"/>
                </a:lnTo>
                <a:lnTo>
                  <a:pt x="49644" y="431809"/>
                </a:lnTo>
                <a:lnTo>
                  <a:pt x="106070" y="427935"/>
                </a:lnTo>
                <a:lnTo>
                  <a:pt x="167678" y="422227"/>
                </a:lnTo>
                <a:lnTo>
                  <a:pt x="433920" y="393276"/>
                </a:lnTo>
                <a:lnTo>
                  <a:pt x="497433" y="387568"/>
                </a:lnTo>
                <a:lnTo>
                  <a:pt x="527632" y="385363"/>
                </a:lnTo>
                <a:lnTo>
                  <a:pt x="556526" y="383694"/>
                </a:lnTo>
                <a:lnTo>
                  <a:pt x="583915" y="382636"/>
                </a:lnTo>
                <a:lnTo>
                  <a:pt x="609599" y="382267"/>
                </a:lnTo>
                <a:lnTo>
                  <a:pt x="990599" y="382267"/>
                </a:lnTo>
                <a:lnTo>
                  <a:pt x="990599" y="0"/>
                </a:lnTo>
                <a:close/>
              </a:path>
              <a:path w="990599" h="433236">
                <a:moveTo>
                  <a:pt x="990599" y="382267"/>
                </a:moveTo>
                <a:lnTo>
                  <a:pt x="609599" y="382267"/>
                </a:lnTo>
                <a:lnTo>
                  <a:pt x="677679" y="382439"/>
                </a:lnTo>
                <a:lnTo>
                  <a:pt x="717351" y="383063"/>
                </a:lnTo>
                <a:lnTo>
                  <a:pt x="771143" y="385529"/>
                </a:lnTo>
                <a:lnTo>
                  <a:pt x="821507" y="390747"/>
                </a:lnTo>
                <a:lnTo>
                  <a:pt x="872299" y="399749"/>
                </a:lnTo>
                <a:lnTo>
                  <a:pt x="927377" y="413568"/>
                </a:lnTo>
                <a:lnTo>
                  <a:pt x="968382" y="425966"/>
                </a:lnTo>
                <a:lnTo>
                  <a:pt x="990599" y="433236"/>
                </a:lnTo>
                <a:lnTo>
                  <a:pt x="990599" y="382267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769" y="391919"/>
            <a:ext cx="990599" cy="323056"/>
          </a:xfrm>
          <a:custGeom>
            <a:avLst/>
            <a:gdLst/>
            <a:ahLst/>
            <a:cxnLst/>
            <a:rect l="l" t="t" r="r" b="b"/>
            <a:pathLst>
              <a:path w="990599" h="323056">
                <a:moveTo>
                  <a:pt x="258698" y="0"/>
                </a:moveTo>
                <a:lnTo>
                  <a:pt x="211454" y="122"/>
                </a:lnTo>
                <a:lnTo>
                  <a:pt x="166687" y="1013"/>
                </a:lnTo>
                <a:lnTo>
                  <a:pt x="124967" y="2778"/>
                </a:lnTo>
                <a:lnTo>
                  <a:pt x="86867" y="5522"/>
                </a:lnTo>
                <a:lnTo>
                  <a:pt x="23812" y="14366"/>
                </a:lnTo>
                <a:lnTo>
                  <a:pt x="0" y="20675"/>
                </a:lnTo>
                <a:lnTo>
                  <a:pt x="0" y="302380"/>
                </a:lnTo>
                <a:lnTo>
                  <a:pt x="37299" y="313706"/>
                </a:lnTo>
                <a:lnTo>
                  <a:pt x="86563" y="320277"/>
                </a:lnTo>
                <a:lnTo>
                  <a:pt x="145275" y="322934"/>
                </a:lnTo>
                <a:lnTo>
                  <a:pt x="177388" y="323056"/>
                </a:lnTo>
                <a:lnTo>
                  <a:pt x="210921" y="322514"/>
                </a:lnTo>
                <a:lnTo>
                  <a:pt x="245559" y="321413"/>
                </a:lnTo>
                <a:lnTo>
                  <a:pt x="316891" y="317953"/>
                </a:lnTo>
                <a:lnTo>
                  <a:pt x="524717" y="305054"/>
                </a:lnTo>
                <a:lnTo>
                  <a:pt x="555154" y="303639"/>
                </a:lnTo>
                <a:lnTo>
                  <a:pt x="583553" y="302712"/>
                </a:lnTo>
                <a:lnTo>
                  <a:pt x="609599" y="302380"/>
                </a:lnTo>
                <a:lnTo>
                  <a:pt x="990599" y="302380"/>
                </a:lnTo>
                <a:lnTo>
                  <a:pt x="990599" y="20675"/>
                </a:lnTo>
                <a:lnTo>
                  <a:pt x="838199" y="20675"/>
                </a:lnTo>
                <a:lnTo>
                  <a:pt x="810767" y="20343"/>
                </a:lnTo>
                <a:lnTo>
                  <a:pt x="741616" y="18001"/>
                </a:lnTo>
                <a:lnTo>
                  <a:pt x="409574" y="3198"/>
                </a:lnTo>
                <a:lnTo>
                  <a:pt x="307847" y="541"/>
                </a:lnTo>
                <a:lnTo>
                  <a:pt x="258698" y="0"/>
                </a:lnTo>
                <a:close/>
              </a:path>
              <a:path w="990599" h="323056">
                <a:moveTo>
                  <a:pt x="990599" y="302380"/>
                </a:moveTo>
                <a:lnTo>
                  <a:pt x="609599" y="302380"/>
                </a:lnTo>
                <a:lnTo>
                  <a:pt x="634260" y="302712"/>
                </a:lnTo>
                <a:lnTo>
                  <a:pt x="658672" y="303639"/>
                </a:lnTo>
                <a:lnTo>
                  <a:pt x="682780" y="305054"/>
                </a:lnTo>
                <a:lnTo>
                  <a:pt x="706526" y="306855"/>
                </a:lnTo>
                <a:lnTo>
                  <a:pt x="729852" y="308934"/>
                </a:lnTo>
                <a:lnTo>
                  <a:pt x="838199" y="319858"/>
                </a:lnTo>
                <a:lnTo>
                  <a:pt x="857811" y="321413"/>
                </a:lnTo>
                <a:lnTo>
                  <a:pt x="876604" y="322514"/>
                </a:lnTo>
                <a:lnTo>
                  <a:pt x="894521" y="323056"/>
                </a:lnTo>
                <a:lnTo>
                  <a:pt x="911504" y="322934"/>
                </a:lnTo>
                <a:lnTo>
                  <a:pt x="956281" y="317533"/>
                </a:lnTo>
                <a:lnTo>
                  <a:pt x="980417" y="308690"/>
                </a:lnTo>
                <a:lnTo>
                  <a:pt x="990599" y="30238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925" y="3931268"/>
            <a:ext cx="990599" cy="448909"/>
          </a:xfrm>
          <a:custGeom>
            <a:avLst/>
            <a:gdLst/>
            <a:ahLst/>
            <a:cxnLst/>
            <a:rect l="l" t="t" r="r" b="b"/>
            <a:pathLst>
              <a:path w="990599" h="448909">
                <a:moveTo>
                  <a:pt x="990599" y="0"/>
                </a:moveTo>
                <a:lnTo>
                  <a:pt x="0" y="0"/>
                </a:lnTo>
                <a:lnTo>
                  <a:pt x="0" y="428925"/>
                </a:lnTo>
                <a:lnTo>
                  <a:pt x="24645" y="437993"/>
                </a:lnTo>
                <a:lnTo>
                  <a:pt x="49339" y="444126"/>
                </a:lnTo>
                <a:lnTo>
                  <a:pt x="74509" y="447654"/>
                </a:lnTo>
                <a:lnTo>
                  <a:pt x="100583" y="448909"/>
                </a:lnTo>
                <a:lnTo>
                  <a:pt x="127992" y="448219"/>
                </a:lnTo>
                <a:lnTo>
                  <a:pt x="157162" y="445914"/>
                </a:lnTo>
                <a:lnTo>
                  <a:pt x="188523" y="442325"/>
                </a:lnTo>
                <a:lnTo>
                  <a:pt x="300037" y="427152"/>
                </a:lnTo>
                <a:lnTo>
                  <a:pt x="344447" y="421725"/>
                </a:lnTo>
                <a:lnTo>
                  <a:pt x="393191" y="416664"/>
                </a:lnTo>
                <a:lnTo>
                  <a:pt x="446698" y="412298"/>
                </a:lnTo>
                <a:lnTo>
                  <a:pt x="505396" y="408957"/>
                </a:lnTo>
                <a:lnTo>
                  <a:pt x="569713" y="406972"/>
                </a:lnTo>
                <a:lnTo>
                  <a:pt x="990599" y="406672"/>
                </a:lnTo>
                <a:lnTo>
                  <a:pt x="990599" y="0"/>
                </a:lnTo>
                <a:close/>
              </a:path>
              <a:path w="990599" h="448909">
                <a:moveTo>
                  <a:pt x="990599" y="406672"/>
                </a:moveTo>
                <a:lnTo>
                  <a:pt x="640079" y="406672"/>
                </a:lnTo>
                <a:lnTo>
                  <a:pt x="716922" y="408388"/>
                </a:lnTo>
                <a:lnTo>
                  <a:pt x="800671" y="412448"/>
                </a:lnTo>
                <a:lnTo>
                  <a:pt x="891754" y="419184"/>
                </a:lnTo>
                <a:lnTo>
                  <a:pt x="990599" y="428925"/>
                </a:lnTo>
                <a:lnTo>
                  <a:pt x="990599" y="406672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894" y="3534332"/>
            <a:ext cx="990599" cy="452842"/>
          </a:xfrm>
          <a:custGeom>
            <a:avLst/>
            <a:gdLst/>
            <a:ahLst/>
            <a:cxnLst/>
            <a:rect l="l" t="t" r="r" b="b"/>
            <a:pathLst>
              <a:path w="990599" h="452842">
                <a:moveTo>
                  <a:pt x="990599" y="417352"/>
                </a:moveTo>
                <a:lnTo>
                  <a:pt x="204215" y="417352"/>
                </a:lnTo>
                <a:lnTo>
                  <a:pt x="260151" y="418610"/>
                </a:lnTo>
                <a:lnTo>
                  <a:pt x="317182" y="421084"/>
                </a:lnTo>
                <a:lnTo>
                  <a:pt x="374880" y="424499"/>
                </a:lnTo>
                <a:lnTo>
                  <a:pt x="658367" y="446108"/>
                </a:lnTo>
                <a:lnTo>
                  <a:pt x="711064" y="449420"/>
                </a:lnTo>
                <a:lnTo>
                  <a:pt x="761428" y="451756"/>
                </a:lnTo>
                <a:lnTo>
                  <a:pt x="809029" y="452842"/>
                </a:lnTo>
                <a:lnTo>
                  <a:pt x="853439" y="452405"/>
                </a:lnTo>
                <a:lnTo>
                  <a:pt x="894230" y="450171"/>
                </a:lnTo>
                <a:lnTo>
                  <a:pt x="930973" y="445866"/>
                </a:lnTo>
                <a:lnTo>
                  <a:pt x="963239" y="439216"/>
                </a:lnTo>
                <a:lnTo>
                  <a:pt x="990599" y="429947"/>
                </a:lnTo>
                <a:lnTo>
                  <a:pt x="990599" y="417352"/>
                </a:lnTo>
                <a:close/>
              </a:path>
              <a:path w="990599" h="452842">
                <a:moveTo>
                  <a:pt x="990599" y="0"/>
                </a:moveTo>
                <a:lnTo>
                  <a:pt x="0" y="0"/>
                </a:lnTo>
                <a:lnTo>
                  <a:pt x="0" y="429947"/>
                </a:lnTo>
                <a:lnTo>
                  <a:pt x="47267" y="423606"/>
                </a:lnTo>
                <a:lnTo>
                  <a:pt x="97345" y="419576"/>
                </a:lnTo>
                <a:lnTo>
                  <a:pt x="149804" y="417582"/>
                </a:lnTo>
                <a:lnTo>
                  <a:pt x="990599" y="417352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863" y="2397477"/>
            <a:ext cx="990599" cy="289086"/>
          </a:xfrm>
          <a:custGeom>
            <a:avLst/>
            <a:gdLst/>
            <a:ahLst/>
            <a:cxnLst/>
            <a:rect l="l" t="t" r="r" b="b"/>
            <a:pathLst>
              <a:path w="990599" h="289086">
                <a:moveTo>
                  <a:pt x="237896" y="0"/>
                </a:moveTo>
                <a:lnTo>
                  <a:pt x="193852" y="718"/>
                </a:lnTo>
                <a:lnTo>
                  <a:pt x="152399" y="2406"/>
                </a:lnTo>
                <a:lnTo>
                  <a:pt x="113995" y="5403"/>
                </a:lnTo>
                <a:lnTo>
                  <a:pt x="63103" y="13098"/>
                </a:lnTo>
                <a:lnTo>
                  <a:pt x="21640" y="25658"/>
                </a:lnTo>
                <a:lnTo>
                  <a:pt x="0" y="37301"/>
                </a:lnTo>
                <a:lnTo>
                  <a:pt x="0" y="261294"/>
                </a:lnTo>
                <a:lnTo>
                  <a:pt x="63398" y="271299"/>
                </a:lnTo>
                <a:lnTo>
                  <a:pt x="104384" y="275468"/>
                </a:lnTo>
                <a:lnTo>
                  <a:pt x="150571" y="279081"/>
                </a:lnTo>
                <a:lnTo>
                  <a:pt x="201215" y="282138"/>
                </a:lnTo>
                <a:lnTo>
                  <a:pt x="255574" y="284639"/>
                </a:lnTo>
                <a:lnTo>
                  <a:pt x="312905" y="286585"/>
                </a:lnTo>
                <a:lnTo>
                  <a:pt x="372465" y="287974"/>
                </a:lnTo>
                <a:lnTo>
                  <a:pt x="495299" y="289086"/>
                </a:lnTo>
                <a:lnTo>
                  <a:pt x="618134" y="287974"/>
                </a:lnTo>
                <a:lnTo>
                  <a:pt x="677694" y="286585"/>
                </a:lnTo>
                <a:lnTo>
                  <a:pt x="735025" y="284639"/>
                </a:lnTo>
                <a:lnTo>
                  <a:pt x="789384" y="282138"/>
                </a:lnTo>
                <a:lnTo>
                  <a:pt x="840028" y="279081"/>
                </a:lnTo>
                <a:lnTo>
                  <a:pt x="886215" y="275468"/>
                </a:lnTo>
                <a:lnTo>
                  <a:pt x="927201" y="271299"/>
                </a:lnTo>
                <a:lnTo>
                  <a:pt x="990599" y="261294"/>
                </a:lnTo>
                <a:lnTo>
                  <a:pt x="990599" y="37301"/>
                </a:lnTo>
                <a:lnTo>
                  <a:pt x="595660" y="8914"/>
                </a:lnTo>
                <a:lnTo>
                  <a:pt x="495604" y="3386"/>
                </a:lnTo>
                <a:lnTo>
                  <a:pt x="434759" y="1081"/>
                </a:lnTo>
                <a:lnTo>
                  <a:pt x="237896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88" y="322428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9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863" y="2924349"/>
            <a:ext cx="990599" cy="428475"/>
          </a:xfrm>
          <a:custGeom>
            <a:avLst/>
            <a:gdLst/>
            <a:ahLst/>
            <a:cxnLst/>
            <a:rect l="l" t="t" r="r" b="b"/>
            <a:pathLst>
              <a:path w="990599" h="428475">
                <a:moveTo>
                  <a:pt x="990599" y="0"/>
                </a:moveTo>
                <a:lnTo>
                  <a:pt x="0" y="0"/>
                </a:lnTo>
                <a:lnTo>
                  <a:pt x="0" y="428475"/>
                </a:lnTo>
                <a:lnTo>
                  <a:pt x="49644" y="427063"/>
                </a:lnTo>
                <a:lnTo>
                  <a:pt x="106070" y="423232"/>
                </a:lnTo>
                <a:lnTo>
                  <a:pt x="167678" y="417586"/>
                </a:lnTo>
                <a:lnTo>
                  <a:pt x="433920" y="388954"/>
                </a:lnTo>
                <a:lnTo>
                  <a:pt x="497433" y="383308"/>
                </a:lnTo>
                <a:lnTo>
                  <a:pt x="527632" y="381128"/>
                </a:lnTo>
                <a:lnTo>
                  <a:pt x="556526" y="379477"/>
                </a:lnTo>
                <a:lnTo>
                  <a:pt x="583915" y="378431"/>
                </a:lnTo>
                <a:lnTo>
                  <a:pt x="609599" y="378066"/>
                </a:lnTo>
                <a:lnTo>
                  <a:pt x="990599" y="378066"/>
                </a:lnTo>
                <a:lnTo>
                  <a:pt x="990599" y="0"/>
                </a:lnTo>
                <a:close/>
              </a:path>
              <a:path w="990599" h="428475">
                <a:moveTo>
                  <a:pt x="990599" y="378066"/>
                </a:moveTo>
                <a:lnTo>
                  <a:pt x="609599" y="378066"/>
                </a:lnTo>
                <a:lnTo>
                  <a:pt x="677679" y="378236"/>
                </a:lnTo>
                <a:lnTo>
                  <a:pt x="717351" y="378853"/>
                </a:lnTo>
                <a:lnTo>
                  <a:pt x="771143" y="381292"/>
                </a:lnTo>
                <a:lnTo>
                  <a:pt x="821507" y="386453"/>
                </a:lnTo>
                <a:lnTo>
                  <a:pt x="872299" y="395356"/>
                </a:lnTo>
                <a:lnTo>
                  <a:pt x="927377" y="409023"/>
                </a:lnTo>
                <a:lnTo>
                  <a:pt x="968382" y="421285"/>
                </a:lnTo>
                <a:lnTo>
                  <a:pt x="990599" y="428475"/>
                </a:lnTo>
                <a:lnTo>
                  <a:pt x="990599" y="37806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863" y="2636145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3"/>
                </a:lnTo>
                <a:lnTo>
                  <a:pt x="145275" y="323958"/>
                </a:lnTo>
                <a:lnTo>
                  <a:pt x="177388" y="324081"/>
                </a:lnTo>
                <a:lnTo>
                  <a:pt x="210921" y="323537"/>
                </a:lnTo>
                <a:lnTo>
                  <a:pt x="245559" y="322433"/>
                </a:lnTo>
                <a:lnTo>
                  <a:pt x="316891" y="318961"/>
                </a:lnTo>
                <a:lnTo>
                  <a:pt x="524717" y="306022"/>
                </a:lnTo>
                <a:lnTo>
                  <a:pt x="555154" y="304602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8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2"/>
                </a:lnTo>
                <a:lnTo>
                  <a:pt x="682780" y="306022"/>
                </a:lnTo>
                <a:lnTo>
                  <a:pt x="706526" y="307828"/>
                </a:lnTo>
                <a:lnTo>
                  <a:pt x="729852" y="309915"/>
                </a:lnTo>
                <a:lnTo>
                  <a:pt x="838199" y="320872"/>
                </a:lnTo>
                <a:lnTo>
                  <a:pt x="857811" y="322433"/>
                </a:lnTo>
                <a:lnTo>
                  <a:pt x="876604" y="323537"/>
                </a:lnTo>
                <a:lnTo>
                  <a:pt x="894521" y="324081"/>
                </a:lnTo>
                <a:lnTo>
                  <a:pt x="911504" y="323958"/>
                </a:lnTo>
                <a:lnTo>
                  <a:pt x="956281" y="318541"/>
                </a:lnTo>
                <a:lnTo>
                  <a:pt x="980417" y="309669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274" y="4964371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244" y="4550773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6"/>
                </a:moveTo>
                <a:lnTo>
                  <a:pt x="204215" y="419336"/>
                </a:lnTo>
                <a:lnTo>
                  <a:pt x="260151" y="420600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6"/>
                </a:lnTo>
                <a:lnTo>
                  <a:pt x="761428" y="453903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1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6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6"/>
                </a:lnTo>
                <a:lnTo>
                  <a:pt x="990599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306" y="5665179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2"/>
                </a:lnTo>
                <a:lnTo>
                  <a:pt x="63398" y="270239"/>
                </a:lnTo>
                <a:lnTo>
                  <a:pt x="104384" y="274391"/>
                </a:lnTo>
                <a:lnTo>
                  <a:pt x="150571" y="277990"/>
                </a:lnTo>
                <a:lnTo>
                  <a:pt x="201215" y="281035"/>
                </a:lnTo>
                <a:lnTo>
                  <a:pt x="255574" y="283527"/>
                </a:lnTo>
                <a:lnTo>
                  <a:pt x="312905" y="285465"/>
                </a:lnTo>
                <a:lnTo>
                  <a:pt x="372465" y="286849"/>
                </a:lnTo>
                <a:lnTo>
                  <a:pt x="495299" y="287957"/>
                </a:lnTo>
                <a:lnTo>
                  <a:pt x="618134" y="286849"/>
                </a:lnTo>
                <a:lnTo>
                  <a:pt x="677694" y="285465"/>
                </a:lnTo>
                <a:lnTo>
                  <a:pt x="735025" y="283527"/>
                </a:lnTo>
                <a:lnTo>
                  <a:pt x="789384" y="281035"/>
                </a:lnTo>
                <a:lnTo>
                  <a:pt x="840028" y="277990"/>
                </a:lnTo>
                <a:lnTo>
                  <a:pt x="886215" y="274391"/>
                </a:lnTo>
                <a:lnTo>
                  <a:pt x="927201" y="270239"/>
                </a:lnTo>
                <a:lnTo>
                  <a:pt x="990599" y="260272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511" y="6506885"/>
            <a:ext cx="992187" cy="346351"/>
          </a:xfrm>
          <a:custGeom>
            <a:avLst/>
            <a:gdLst/>
            <a:ahLst/>
            <a:cxnLst/>
            <a:rect l="l" t="t" r="r" b="b"/>
            <a:pathLst>
              <a:path w="992187" h="346351">
                <a:moveTo>
                  <a:pt x="0" y="0"/>
                </a:moveTo>
                <a:lnTo>
                  <a:pt x="9525" y="346351"/>
                </a:lnTo>
                <a:lnTo>
                  <a:pt x="992187" y="346351"/>
                </a:lnTo>
                <a:lnTo>
                  <a:pt x="990694" y="20592"/>
                </a:lnTo>
                <a:lnTo>
                  <a:pt x="500237" y="20592"/>
                </a:lnTo>
                <a:lnTo>
                  <a:pt x="443798" y="20470"/>
                </a:lnTo>
                <a:lnTo>
                  <a:pt x="382934" y="19582"/>
                </a:lnTo>
                <a:lnTo>
                  <a:pt x="317296" y="17824"/>
                </a:lnTo>
                <a:lnTo>
                  <a:pt x="246534" y="15091"/>
                </a:lnTo>
                <a:lnTo>
                  <a:pt x="170297" y="11279"/>
                </a:lnTo>
                <a:lnTo>
                  <a:pt x="88236" y="6283"/>
                </a:lnTo>
                <a:lnTo>
                  <a:pt x="0" y="0"/>
                </a:lnTo>
                <a:close/>
              </a:path>
              <a:path w="992187" h="346351">
                <a:moveTo>
                  <a:pt x="990600" y="0"/>
                </a:moveTo>
                <a:lnTo>
                  <a:pt x="959823" y="330"/>
                </a:lnTo>
                <a:lnTo>
                  <a:pt x="929173" y="1253"/>
                </a:lnTo>
                <a:lnTo>
                  <a:pt x="898299" y="2663"/>
                </a:lnTo>
                <a:lnTo>
                  <a:pt x="728319" y="13368"/>
                </a:lnTo>
                <a:lnTo>
                  <a:pt x="646509" y="17406"/>
                </a:lnTo>
                <a:lnTo>
                  <a:pt x="601243" y="18956"/>
                </a:lnTo>
                <a:lnTo>
                  <a:pt x="552602" y="20052"/>
                </a:lnTo>
                <a:lnTo>
                  <a:pt x="500237" y="20592"/>
                </a:lnTo>
                <a:lnTo>
                  <a:pt x="990694" y="20592"/>
                </a:lnTo>
                <a:lnTo>
                  <a:pt x="990600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544" y="6194456"/>
            <a:ext cx="990599" cy="429665"/>
          </a:xfrm>
          <a:custGeom>
            <a:avLst/>
            <a:gdLst/>
            <a:ahLst/>
            <a:cxnLst/>
            <a:rect l="l" t="t" r="r" b="b"/>
            <a:pathLst>
              <a:path w="990599" h="429665">
                <a:moveTo>
                  <a:pt x="990599" y="0"/>
                </a:moveTo>
                <a:lnTo>
                  <a:pt x="0" y="0"/>
                </a:lnTo>
                <a:lnTo>
                  <a:pt x="0" y="429665"/>
                </a:lnTo>
                <a:lnTo>
                  <a:pt x="49644" y="428250"/>
                </a:lnTo>
                <a:lnTo>
                  <a:pt x="106070" y="424408"/>
                </a:lnTo>
                <a:lnTo>
                  <a:pt x="167678" y="418747"/>
                </a:lnTo>
                <a:lnTo>
                  <a:pt x="433920" y="390035"/>
                </a:lnTo>
                <a:lnTo>
                  <a:pt x="497433" y="384374"/>
                </a:lnTo>
                <a:lnTo>
                  <a:pt x="527632" y="382187"/>
                </a:lnTo>
                <a:lnTo>
                  <a:pt x="556526" y="380532"/>
                </a:lnTo>
                <a:lnTo>
                  <a:pt x="583915" y="379483"/>
                </a:lnTo>
                <a:lnTo>
                  <a:pt x="609599" y="379116"/>
                </a:lnTo>
                <a:lnTo>
                  <a:pt x="990599" y="379116"/>
                </a:lnTo>
                <a:lnTo>
                  <a:pt x="990599" y="0"/>
                </a:lnTo>
                <a:close/>
              </a:path>
              <a:path w="990599" h="429665">
                <a:moveTo>
                  <a:pt x="990599" y="379116"/>
                </a:moveTo>
                <a:lnTo>
                  <a:pt x="609599" y="379116"/>
                </a:lnTo>
                <a:lnTo>
                  <a:pt x="677679" y="379287"/>
                </a:lnTo>
                <a:lnTo>
                  <a:pt x="717351" y="379906"/>
                </a:lnTo>
                <a:lnTo>
                  <a:pt x="771143" y="382352"/>
                </a:lnTo>
                <a:lnTo>
                  <a:pt x="821507" y="387527"/>
                </a:lnTo>
                <a:lnTo>
                  <a:pt x="872299" y="396455"/>
                </a:lnTo>
                <a:lnTo>
                  <a:pt x="927377" y="410160"/>
                </a:lnTo>
                <a:lnTo>
                  <a:pt x="968382" y="422456"/>
                </a:lnTo>
                <a:lnTo>
                  <a:pt x="990599" y="429665"/>
                </a:lnTo>
                <a:lnTo>
                  <a:pt x="990599" y="37911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337" y="5910418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4"/>
                </a:lnTo>
                <a:lnTo>
                  <a:pt x="145275" y="323959"/>
                </a:lnTo>
                <a:lnTo>
                  <a:pt x="177388" y="324081"/>
                </a:lnTo>
                <a:lnTo>
                  <a:pt x="210921" y="323538"/>
                </a:lnTo>
                <a:lnTo>
                  <a:pt x="245559" y="322433"/>
                </a:lnTo>
                <a:lnTo>
                  <a:pt x="316891" y="318962"/>
                </a:lnTo>
                <a:lnTo>
                  <a:pt x="524717" y="306023"/>
                </a:lnTo>
                <a:lnTo>
                  <a:pt x="555155" y="304603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7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3"/>
                </a:lnTo>
                <a:lnTo>
                  <a:pt x="682780" y="306023"/>
                </a:lnTo>
                <a:lnTo>
                  <a:pt x="706526" y="307829"/>
                </a:lnTo>
                <a:lnTo>
                  <a:pt x="729853" y="309915"/>
                </a:lnTo>
                <a:lnTo>
                  <a:pt x="838199" y="320873"/>
                </a:lnTo>
                <a:lnTo>
                  <a:pt x="857811" y="322433"/>
                </a:lnTo>
                <a:lnTo>
                  <a:pt x="876604" y="323538"/>
                </a:lnTo>
                <a:lnTo>
                  <a:pt x="894521" y="324081"/>
                </a:lnTo>
                <a:lnTo>
                  <a:pt x="911504" y="323959"/>
                </a:lnTo>
                <a:lnTo>
                  <a:pt x="956281" y="318541"/>
                </a:lnTo>
                <a:lnTo>
                  <a:pt x="980417" y="309670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" y="0"/>
            <a:ext cx="443602" cy="68532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3587" y="0"/>
            <a:ext cx="300037" cy="6851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477947" y="226741"/>
            <a:ext cx="7363962" cy="535811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42788" marR="64007">
              <a:lnSpc>
                <a:spcPts val="3335"/>
              </a:lnSpc>
            </a:pPr>
            <a:r>
              <a:rPr sz="3200" spc="0" dirty="0" smtClean="0">
                <a:solidFill>
                  <a:srgbClr val="FF0066"/>
                </a:solidFill>
                <a:latin typeface="Arial"/>
                <a:cs typeface="Arial"/>
              </a:rPr>
              <a:t>La procédure de labellisation</a:t>
            </a:r>
            <a:endParaRPr sz="3200">
              <a:latin typeface="Arial"/>
              <a:cs typeface="Arial"/>
            </a:endParaRPr>
          </a:p>
          <a:p>
            <a:pPr marR="76707">
              <a:lnSpc>
                <a:spcPts val="1000"/>
              </a:lnSpc>
            </a:pPr>
            <a:endParaRPr/>
          </a:p>
          <a:p>
            <a:pPr marR="76707">
              <a:lnSpc>
                <a:spcPts val="1400"/>
              </a:lnSpc>
              <a:spcBef>
                <a:spcPts val="6"/>
              </a:spcBef>
            </a:pPr>
            <a:endParaRPr/>
          </a:p>
          <a:p>
            <a:pPr marR="19680" indent="0">
              <a:lnSpc>
                <a:spcPct val="99700"/>
              </a:lnSpc>
            </a:pPr>
            <a:r>
              <a:rPr sz="2800" spc="0" dirty="0" smtClean="0">
                <a:latin typeface="Arial"/>
                <a:cs typeface="Arial"/>
              </a:rPr>
              <a:t>Echanges en vue de la constitution</a:t>
            </a:r>
            <a:r>
              <a:rPr sz="2800" spc="-3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du dossier de candidature</a:t>
            </a:r>
            <a:r>
              <a:rPr sz="2800" spc="-7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(envoi de documents,</a:t>
            </a:r>
            <a:r>
              <a:rPr sz="2400" spc="-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visites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dans l’établissement,</a:t>
            </a:r>
            <a:r>
              <a:rPr sz="2400" spc="-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stage</a:t>
            </a:r>
            <a:r>
              <a:rPr sz="2400" spc="-18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 formation</a:t>
            </a:r>
            <a:r>
              <a:rPr sz="2400" spc="-13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E3D…)</a:t>
            </a:r>
            <a:endParaRPr sz="2400">
              <a:latin typeface="Arial"/>
              <a:cs typeface="Arial"/>
            </a:endParaRPr>
          </a:p>
          <a:p>
            <a:pPr marR="76707">
              <a:lnSpc>
                <a:spcPts val="650"/>
              </a:lnSpc>
              <a:spcBef>
                <a:spcPts val="42"/>
              </a:spcBef>
            </a:pPr>
            <a:endParaRPr/>
          </a:p>
          <a:p>
            <a:pPr marL="0" marR="64007">
              <a:lnSpc>
                <a:spcPct val="100000"/>
              </a:lnSpc>
            </a:pPr>
            <a:r>
              <a:rPr sz="2800" spc="0" dirty="0" smtClean="0">
                <a:latin typeface="Arial"/>
                <a:cs typeface="Arial"/>
              </a:rPr>
              <a:t>Dépôt</a:t>
            </a:r>
            <a:r>
              <a:rPr sz="2800" spc="-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du dossier de candidature</a:t>
            </a:r>
            <a:endParaRPr sz="2800">
              <a:latin typeface="Arial"/>
              <a:cs typeface="Arial"/>
            </a:endParaRPr>
          </a:p>
          <a:p>
            <a:pPr marL="0" marR="79352">
              <a:lnSpc>
                <a:spcPct val="119000"/>
              </a:lnSpc>
            </a:pPr>
            <a:r>
              <a:rPr sz="2800" spc="0" dirty="0" smtClean="0">
                <a:latin typeface="Arial"/>
                <a:cs typeface="Arial"/>
              </a:rPr>
              <a:t>Réunion du jury qui examine les candidatures Validation</a:t>
            </a:r>
            <a:r>
              <a:rPr sz="2800" spc="-2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de la labellisation</a:t>
            </a:r>
            <a:endParaRPr sz="2800">
              <a:latin typeface="Arial"/>
              <a:cs typeface="Arial"/>
            </a:endParaRPr>
          </a:p>
          <a:p>
            <a:pPr marR="76707">
              <a:lnSpc>
                <a:spcPts val="550"/>
              </a:lnSpc>
              <a:spcBef>
                <a:spcPts val="22"/>
              </a:spcBef>
            </a:pPr>
            <a:endParaRPr/>
          </a:p>
          <a:p>
            <a:pPr indent="0">
              <a:lnSpc>
                <a:spcPct val="102000"/>
              </a:lnSpc>
            </a:pPr>
            <a:r>
              <a:rPr sz="2800" spc="0" dirty="0" smtClean="0">
                <a:latin typeface="Arial"/>
                <a:cs typeface="Arial"/>
              </a:rPr>
              <a:t>Signature</a:t>
            </a:r>
            <a:r>
              <a:rPr sz="2800" spc="-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de la charte</a:t>
            </a:r>
            <a:r>
              <a:rPr sz="2800" spc="-1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de labellisation</a:t>
            </a:r>
            <a:r>
              <a:rPr sz="2800" spc="-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(valable deux ans)</a:t>
            </a:r>
            <a:endParaRPr sz="2800">
              <a:latin typeface="Arial"/>
              <a:cs typeface="Arial"/>
            </a:endParaRPr>
          </a:p>
          <a:p>
            <a:pPr marR="76707">
              <a:lnSpc>
                <a:spcPts val="500"/>
              </a:lnSpc>
              <a:spcBef>
                <a:spcPts val="44"/>
              </a:spcBef>
            </a:pPr>
            <a:endParaRPr/>
          </a:p>
          <a:p>
            <a:pPr marR="1007841" indent="0">
              <a:lnSpc>
                <a:spcPct val="102000"/>
              </a:lnSpc>
            </a:pPr>
            <a:r>
              <a:rPr sz="2800" spc="0" dirty="0" smtClean="0">
                <a:latin typeface="Arial"/>
                <a:cs typeface="Arial"/>
              </a:rPr>
              <a:t>Evaluation</a:t>
            </a:r>
            <a:r>
              <a:rPr sz="2800" spc="-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partagée</a:t>
            </a:r>
            <a:r>
              <a:rPr sz="2800" spc="-1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de l’E3D en vue du renouvellement</a:t>
            </a:r>
            <a:r>
              <a:rPr sz="2800" spc="-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du label</a:t>
            </a:r>
            <a:endParaRPr sz="2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35047" y="1098277"/>
            <a:ext cx="252223" cy="2612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055"/>
              </a:lnSpc>
            </a:pPr>
            <a:r>
              <a:rPr sz="1950" spc="306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9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35047" y="2402821"/>
            <a:ext cx="252223" cy="2612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055"/>
              </a:lnSpc>
            </a:pPr>
            <a:r>
              <a:rPr sz="1950" spc="306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9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5047" y="2910821"/>
            <a:ext cx="252223" cy="2612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055"/>
              </a:lnSpc>
            </a:pPr>
            <a:r>
              <a:rPr sz="1950" spc="306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9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5047" y="3418821"/>
            <a:ext cx="252223" cy="2612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055"/>
              </a:lnSpc>
            </a:pPr>
            <a:r>
              <a:rPr sz="1950" spc="306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9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35047" y="3926821"/>
            <a:ext cx="252223" cy="2612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055"/>
              </a:lnSpc>
            </a:pPr>
            <a:r>
              <a:rPr sz="1950" spc="306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9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35047" y="4866621"/>
            <a:ext cx="252223" cy="2612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055"/>
              </a:lnSpc>
            </a:pPr>
            <a:r>
              <a:rPr sz="1950" spc="306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4" y="0"/>
            <a:ext cx="990599" cy="6825863"/>
          </a:xfrm>
          <a:custGeom>
            <a:avLst/>
            <a:gdLst/>
            <a:ahLst/>
            <a:cxnLst/>
            <a:rect l="l" t="t" r="r" b="b"/>
            <a:pathLst>
              <a:path w="990599" h="6825863">
                <a:moveTo>
                  <a:pt x="0" y="0"/>
                </a:moveTo>
                <a:lnTo>
                  <a:pt x="990599" y="0"/>
                </a:lnTo>
                <a:lnTo>
                  <a:pt x="990599" y="6825863"/>
                </a:lnTo>
                <a:lnTo>
                  <a:pt x="0" y="6825863"/>
                </a:lnTo>
                <a:lnTo>
                  <a:pt x="0" y="0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800" y="1687718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769" y="1274121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5"/>
                </a:moveTo>
                <a:lnTo>
                  <a:pt x="204215" y="419335"/>
                </a:lnTo>
                <a:lnTo>
                  <a:pt x="260151" y="420599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5"/>
                </a:lnTo>
                <a:lnTo>
                  <a:pt x="761428" y="453902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0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5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5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769" y="143785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3"/>
                </a:lnTo>
                <a:lnTo>
                  <a:pt x="63398" y="270239"/>
                </a:lnTo>
                <a:lnTo>
                  <a:pt x="104384" y="274392"/>
                </a:lnTo>
                <a:lnTo>
                  <a:pt x="150571" y="277991"/>
                </a:lnTo>
                <a:lnTo>
                  <a:pt x="201215" y="281036"/>
                </a:lnTo>
                <a:lnTo>
                  <a:pt x="255574" y="283528"/>
                </a:lnTo>
                <a:lnTo>
                  <a:pt x="312905" y="285466"/>
                </a:lnTo>
                <a:lnTo>
                  <a:pt x="372465" y="286850"/>
                </a:lnTo>
                <a:lnTo>
                  <a:pt x="495299" y="287957"/>
                </a:lnTo>
                <a:lnTo>
                  <a:pt x="618134" y="286850"/>
                </a:lnTo>
                <a:lnTo>
                  <a:pt x="677694" y="285466"/>
                </a:lnTo>
                <a:lnTo>
                  <a:pt x="735025" y="283528"/>
                </a:lnTo>
                <a:lnTo>
                  <a:pt x="789384" y="281036"/>
                </a:lnTo>
                <a:lnTo>
                  <a:pt x="840028" y="277991"/>
                </a:lnTo>
                <a:lnTo>
                  <a:pt x="886215" y="274392"/>
                </a:lnTo>
                <a:lnTo>
                  <a:pt x="927201" y="270239"/>
                </a:lnTo>
                <a:lnTo>
                  <a:pt x="990599" y="260273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800" y="97954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8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386" y="671277"/>
            <a:ext cx="990599" cy="433236"/>
          </a:xfrm>
          <a:custGeom>
            <a:avLst/>
            <a:gdLst/>
            <a:ahLst/>
            <a:cxnLst/>
            <a:rect l="l" t="t" r="r" b="b"/>
            <a:pathLst>
              <a:path w="990599" h="433236">
                <a:moveTo>
                  <a:pt x="990599" y="0"/>
                </a:moveTo>
                <a:lnTo>
                  <a:pt x="0" y="0"/>
                </a:lnTo>
                <a:lnTo>
                  <a:pt x="0" y="433236"/>
                </a:lnTo>
                <a:lnTo>
                  <a:pt x="49644" y="431809"/>
                </a:lnTo>
                <a:lnTo>
                  <a:pt x="106070" y="427935"/>
                </a:lnTo>
                <a:lnTo>
                  <a:pt x="167678" y="422227"/>
                </a:lnTo>
                <a:lnTo>
                  <a:pt x="433920" y="393276"/>
                </a:lnTo>
                <a:lnTo>
                  <a:pt x="497433" y="387568"/>
                </a:lnTo>
                <a:lnTo>
                  <a:pt x="527632" y="385363"/>
                </a:lnTo>
                <a:lnTo>
                  <a:pt x="556526" y="383694"/>
                </a:lnTo>
                <a:lnTo>
                  <a:pt x="583915" y="382636"/>
                </a:lnTo>
                <a:lnTo>
                  <a:pt x="609599" y="382267"/>
                </a:lnTo>
                <a:lnTo>
                  <a:pt x="990599" y="382267"/>
                </a:lnTo>
                <a:lnTo>
                  <a:pt x="990599" y="0"/>
                </a:lnTo>
                <a:close/>
              </a:path>
              <a:path w="990599" h="433236">
                <a:moveTo>
                  <a:pt x="990599" y="382267"/>
                </a:moveTo>
                <a:lnTo>
                  <a:pt x="609599" y="382267"/>
                </a:lnTo>
                <a:lnTo>
                  <a:pt x="677679" y="382439"/>
                </a:lnTo>
                <a:lnTo>
                  <a:pt x="717351" y="383063"/>
                </a:lnTo>
                <a:lnTo>
                  <a:pt x="771143" y="385529"/>
                </a:lnTo>
                <a:lnTo>
                  <a:pt x="821507" y="390747"/>
                </a:lnTo>
                <a:lnTo>
                  <a:pt x="872299" y="399749"/>
                </a:lnTo>
                <a:lnTo>
                  <a:pt x="927377" y="413568"/>
                </a:lnTo>
                <a:lnTo>
                  <a:pt x="968382" y="425966"/>
                </a:lnTo>
                <a:lnTo>
                  <a:pt x="990599" y="433236"/>
                </a:lnTo>
                <a:lnTo>
                  <a:pt x="990599" y="382267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769" y="391919"/>
            <a:ext cx="990599" cy="323056"/>
          </a:xfrm>
          <a:custGeom>
            <a:avLst/>
            <a:gdLst/>
            <a:ahLst/>
            <a:cxnLst/>
            <a:rect l="l" t="t" r="r" b="b"/>
            <a:pathLst>
              <a:path w="990599" h="323056">
                <a:moveTo>
                  <a:pt x="258698" y="0"/>
                </a:moveTo>
                <a:lnTo>
                  <a:pt x="211454" y="122"/>
                </a:lnTo>
                <a:lnTo>
                  <a:pt x="166687" y="1013"/>
                </a:lnTo>
                <a:lnTo>
                  <a:pt x="124967" y="2778"/>
                </a:lnTo>
                <a:lnTo>
                  <a:pt x="86867" y="5522"/>
                </a:lnTo>
                <a:lnTo>
                  <a:pt x="23812" y="14366"/>
                </a:lnTo>
                <a:lnTo>
                  <a:pt x="0" y="20675"/>
                </a:lnTo>
                <a:lnTo>
                  <a:pt x="0" y="302380"/>
                </a:lnTo>
                <a:lnTo>
                  <a:pt x="37299" y="313706"/>
                </a:lnTo>
                <a:lnTo>
                  <a:pt x="86563" y="320277"/>
                </a:lnTo>
                <a:lnTo>
                  <a:pt x="145275" y="322934"/>
                </a:lnTo>
                <a:lnTo>
                  <a:pt x="177388" y="323056"/>
                </a:lnTo>
                <a:lnTo>
                  <a:pt x="210921" y="322514"/>
                </a:lnTo>
                <a:lnTo>
                  <a:pt x="245559" y="321413"/>
                </a:lnTo>
                <a:lnTo>
                  <a:pt x="316891" y="317953"/>
                </a:lnTo>
                <a:lnTo>
                  <a:pt x="524717" y="305054"/>
                </a:lnTo>
                <a:lnTo>
                  <a:pt x="555154" y="303639"/>
                </a:lnTo>
                <a:lnTo>
                  <a:pt x="583553" y="302712"/>
                </a:lnTo>
                <a:lnTo>
                  <a:pt x="609599" y="302380"/>
                </a:lnTo>
                <a:lnTo>
                  <a:pt x="990599" y="302380"/>
                </a:lnTo>
                <a:lnTo>
                  <a:pt x="990599" y="20675"/>
                </a:lnTo>
                <a:lnTo>
                  <a:pt x="838199" y="20675"/>
                </a:lnTo>
                <a:lnTo>
                  <a:pt x="810767" y="20343"/>
                </a:lnTo>
                <a:lnTo>
                  <a:pt x="741616" y="18001"/>
                </a:lnTo>
                <a:lnTo>
                  <a:pt x="409574" y="3198"/>
                </a:lnTo>
                <a:lnTo>
                  <a:pt x="307847" y="541"/>
                </a:lnTo>
                <a:lnTo>
                  <a:pt x="258698" y="0"/>
                </a:lnTo>
                <a:close/>
              </a:path>
              <a:path w="990599" h="323056">
                <a:moveTo>
                  <a:pt x="990599" y="302380"/>
                </a:moveTo>
                <a:lnTo>
                  <a:pt x="609599" y="302380"/>
                </a:lnTo>
                <a:lnTo>
                  <a:pt x="634260" y="302712"/>
                </a:lnTo>
                <a:lnTo>
                  <a:pt x="658672" y="303639"/>
                </a:lnTo>
                <a:lnTo>
                  <a:pt x="682780" y="305054"/>
                </a:lnTo>
                <a:lnTo>
                  <a:pt x="706526" y="306855"/>
                </a:lnTo>
                <a:lnTo>
                  <a:pt x="729852" y="308934"/>
                </a:lnTo>
                <a:lnTo>
                  <a:pt x="838199" y="319858"/>
                </a:lnTo>
                <a:lnTo>
                  <a:pt x="857811" y="321413"/>
                </a:lnTo>
                <a:lnTo>
                  <a:pt x="876604" y="322514"/>
                </a:lnTo>
                <a:lnTo>
                  <a:pt x="894521" y="323056"/>
                </a:lnTo>
                <a:lnTo>
                  <a:pt x="911504" y="322934"/>
                </a:lnTo>
                <a:lnTo>
                  <a:pt x="956281" y="317533"/>
                </a:lnTo>
                <a:lnTo>
                  <a:pt x="980417" y="308690"/>
                </a:lnTo>
                <a:lnTo>
                  <a:pt x="990599" y="30238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925" y="3931268"/>
            <a:ext cx="990599" cy="448909"/>
          </a:xfrm>
          <a:custGeom>
            <a:avLst/>
            <a:gdLst/>
            <a:ahLst/>
            <a:cxnLst/>
            <a:rect l="l" t="t" r="r" b="b"/>
            <a:pathLst>
              <a:path w="990599" h="448909">
                <a:moveTo>
                  <a:pt x="990599" y="0"/>
                </a:moveTo>
                <a:lnTo>
                  <a:pt x="0" y="0"/>
                </a:lnTo>
                <a:lnTo>
                  <a:pt x="0" y="428925"/>
                </a:lnTo>
                <a:lnTo>
                  <a:pt x="24645" y="437993"/>
                </a:lnTo>
                <a:lnTo>
                  <a:pt x="49339" y="444126"/>
                </a:lnTo>
                <a:lnTo>
                  <a:pt x="74509" y="447654"/>
                </a:lnTo>
                <a:lnTo>
                  <a:pt x="100583" y="448909"/>
                </a:lnTo>
                <a:lnTo>
                  <a:pt x="127992" y="448219"/>
                </a:lnTo>
                <a:lnTo>
                  <a:pt x="157162" y="445914"/>
                </a:lnTo>
                <a:lnTo>
                  <a:pt x="188523" y="442325"/>
                </a:lnTo>
                <a:lnTo>
                  <a:pt x="300037" y="427152"/>
                </a:lnTo>
                <a:lnTo>
                  <a:pt x="344447" y="421725"/>
                </a:lnTo>
                <a:lnTo>
                  <a:pt x="393191" y="416664"/>
                </a:lnTo>
                <a:lnTo>
                  <a:pt x="446698" y="412298"/>
                </a:lnTo>
                <a:lnTo>
                  <a:pt x="505396" y="408957"/>
                </a:lnTo>
                <a:lnTo>
                  <a:pt x="569713" y="406972"/>
                </a:lnTo>
                <a:lnTo>
                  <a:pt x="990599" y="406672"/>
                </a:lnTo>
                <a:lnTo>
                  <a:pt x="990599" y="0"/>
                </a:lnTo>
                <a:close/>
              </a:path>
              <a:path w="990599" h="448909">
                <a:moveTo>
                  <a:pt x="990599" y="406672"/>
                </a:moveTo>
                <a:lnTo>
                  <a:pt x="640079" y="406672"/>
                </a:lnTo>
                <a:lnTo>
                  <a:pt x="716922" y="408388"/>
                </a:lnTo>
                <a:lnTo>
                  <a:pt x="800671" y="412448"/>
                </a:lnTo>
                <a:lnTo>
                  <a:pt x="891754" y="419184"/>
                </a:lnTo>
                <a:lnTo>
                  <a:pt x="990599" y="428925"/>
                </a:lnTo>
                <a:lnTo>
                  <a:pt x="990599" y="406672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894" y="3534332"/>
            <a:ext cx="990599" cy="452842"/>
          </a:xfrm>
          <a:custGeom>
            <a:avLst/>
            <a:gdLst/>
            <a:ahLst/>
            <a:cxnLst/>
            <a:rect l="l" t="t" r="r" b="b"/>
            <a:pathLst>
              <a:path w="990599" h="452842">
                <a:moveTo>
                  <a:pt x="990599" y="417352"/>
                </a:moveTo>
                <a:lnTo>
                  <a:pt x="204215" y="417352"/>
                </a:lnTo>
                <a:lnTo>
                  <a:pt x="260151" y="418610"/>
                </a:lnTo>
                <a:lnTo>
                  <a:pt x="317182" y="421084"/>
                </a:lnTo>
                <a:lnTo>
                  <a:pt x="374880" y="424499"/>
                </a:lnTo>
                <a:lnTo>
                  <a:pt x="658367" y="446108"/>
                </a:lnTo>
                <a:lnTo>
                  <a:pt x="711064" y="449420"/>
                </a:lnTo>
                <a:lnTo>
                  <a:pt x="761428" y="451756"/>
                </a:lnTo>
                <a:lnTo>
                  <a:pt x="809029" y="452842"/>
                </a:lnTo>
                <a:lnTo>
                  <a:pt x="853439" y="452405"/>
                </a:lnTo>
                <a:lnTo>
                  <a:pt x="894230" y="450171"/>
                </a:lnTo>
                <a:lnTo>
                  <a:pt x="930973" y="445866"/>
                </a:lnTo>
                <a:lnTo>
                  <a:pt x="963239" y="439216"/>
                </a:lnTo>
                <a:lnTo>
                  <a:pt x="990599" y="429947"/>
                </a:lnTo>
                <a:lnTo>
                  <a:pt x="990599" y="417352"/>
                </a:lnTo>
                <a:close/>
              </a:path>
              <a:path w="990599" h="452842">
                <a:moveTo>
                  <a:pt x="990599" y="0"/>
                </a:moveTo>
                <a:lnTo>
                  <a:pt x="0" y="0"/>
                </a:lnTo>
                <a:lnTo>
                  <a:pt x="0" y="429947"/>
                </a:lnTo>
                <a:lnTo>
                  <a:pt x="47267" y="423606"/>
                </a:lnTo>
                <a:lnTo>
                  <a:pt x="97345" y="419576"/>
                </a:lnTo>
                <a:lnTo>
                  <a:pt x="149804" y="417582"/>
                </a:lnTo>
                <a:lnTo>
                  <a:pt x="990599" y="417352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863" y="2397477"/>
            <a:ext cx="990599" cy="289086"/>
          </a:xfrm>
          <a:custGeom>
            <a:avLst/>
            <a:gdLst/>
            <a:ahLst/>
            <a:cxnLst/>
            <a:rect l="l" t="t" r="r" b="b"/>
            <a:pathLst>
              <a:path w="990599" h="289086">
                <a:moveTo>
                  <a:pt x="237896" y="0"/>
                </a:moveTo>
                <a:lnTo>
                  <a:pt x="193852" y="718"/>
                </a:lnTo>
                <a:lnTo>
                  <a:pt x="152399" y="2406"/>
                </a:lnTo>
                <a:lnTo>
                  <a:pt x="113995" y="5403"/>
                </a:lnTo>
                <a:lnTo>
                  <a:pt x="63103" y="13098"/>
                </a:lnTo>
                <a:lnTo>
                  <a:pt x="21640" y="25658"/>
                </a:lnTo>
                <a:lnTo>
                  <a:pt x="0" y="37301"/>
                </a:lnTo>
                <a:lnTo>
                  <a:pt x="0" y="261294"/>
                </a:lnTo>
                <a:lnTo>
                  <a:pt x="63398" y="271299"/>
                </a:lnTo>
                <a:lnTo>
                  <a:pt x="104384" y="275468"/>
                </a:lnTo>
                <a:lnTo>
                  <a:pt x="150571" y="279081"/>
                </a:lnTo>
                <a:lnTo>
                  <a:pt x="201215" y="282138"/>
                </a:lnTo>
                <a:lnTo>
                  <a:pt x="255574" y="284639"/>
                </a:lnTo>
                <a:lnTo>
                  <a:pt x="312905" y="286585"/>
                </a:lnTo>
                <a:lnTo>
                  <a:pt x="372465" y="287974"/>
                </a:lnTo>
                <a:lnTo>
                  <a:pt x="495299" y="289086"/>
                </a:lnTo>
                <a:lnTo>
                  <a:pt x="618134" y="287974"/>
                </a:lnTo>
                <a:lnTo>
                  <a:pt x="677694" y="286585"/>
                </a:lnTo>
                <a:lnTo>
                  <a:pt x="735025" y="284639"/>
                </a:lnTo>
                <a:lnTo>
                  <a:pt x="789384" y="282138"/>
                </a:lnTo>
                <a:lnTo>
                  <a:pt x="840028" y="279081"/>
                </a:lnTo>
                <a:lnTo>
                  <a:pt x="886215" y="275468"/>
                </a:lnTo>
                <a:lnTo>
                  <a:pt x="927201" y="271299"/>
                </a:lnTo>
                <a:lnTo>
                  <a:pt x="990599" y="261294"/>
                </a:lnTo>
                <a:lnTo>
                  <a:pt x="990599" y="37301"/>
                </a:lnTo>
                <a:lnTo>
                  <a:pt x="595660" y="8914"/>
                </a:lnTo>
                <a:lnTo>
                  <a:pt x="495604" y="3386"/>
                </a:lnTo>
                <a:lnTo>
                  <a:pt x="434759" y="1081"/>
                </a:lnTo>
                <a:lnTo>
                  <a:pt x="237896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88" y="322428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9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863" y="2924349"/>
            <a:ext cx="990599" cy="428475"/>
          </a:xfrm>
          <a:custGeom>
            <a:avLst/>
            <a:gdLst/>
            <a:ahLst/>
            <a:cxnLst/>
            <a:rect l="l" t="t" r="r" b="b"/>
            <a:pathLst>
              <a:path w="990599" h="428475">
                <a:moveTo>
                  <a:pt x="990599" y="0"/>
                </a:moveTo>
                <a:lnTo>
                  <a:pt x="0" y="0"/>
                </a:lnTo>
                <a:lnTo>
                  <a:pt x="0" y="428475"/>
                </a:lnTo>
                <a:lnTo>
                  <a:pt x="49644" y="427063"/>
                </a:lnTo>
                <a:lnTo>
                  <a:pt x="106070" y="423232"/>
                </a:lnTo>
                <a:lnTo>
                  <a:pt x="167678" y="417586"/>
                </a:lnTo>
                <a:lnTo>
                  <a:pt x="433920" y="388954"/>
                </a:lnTo>
                <a:lnTo>
                  <a:pt x="497433" y="383308"/>
                </a:lnTo>
                <a:lnTo>
                  <a:pt x="527632" y="381128"/>
                </a:lnTo>
                <a:lnTo>
                  <a:pt x="556526" y="379477"/>
                </a:lnTo>
                <a:lnTo>
                  <a:pt x="583915" y="378431"/>
                </a:lnTo>
                <a:lnTo>
                  <a:pt x="609599" y="378066"/>
                </a:lnTo>
                <a:lnTo>
                  <a:pt x="990599" y="378066"/>
                </a:lnTo>
                <a:lnTo>
                  <a:pt x="990599" y="0"/>
                </a:lnTo>
                <a:close/>
              </a:path>
              <a:path w="990599" h="428475">
                <a:moveTo>
                  <a:pt x="990599" y="378066"/>
                </a:moveTo>
                <a:lnTo>
                  <a:pt x="609599" y="378066"/>
                </a:lnTo>
                <a:lnTo>
                  <a:pt x="677679" y="378236"/>
                </a:lnTo>
                <a:lnTo>
                  <a:pt x="717351" y="378853"/>
                </a:lnTo>
                <a:lnTo>
                  <a:pt x="771143" y="381292"/>
                </a:lnTo>
                <a:lnTo>
                  <a:pt x="821507" y="386453"/>
                </a:lnTo>
                <a:lnTo>
                  <a:pt x="872299" y="395356"/>
                </a:lnTo>
                <a:lnTo>
                  <a:pt x="927377" y="409023"/>
                </a:lnTo>
                <a:lnTo>
                  <a:pt x="968382" y="421285"/>
                </a:lnTo>
                <a:lnTo>
                  <a:pt x="990599" y="428475"/>
                </a:lnTo>
                <a:lnTo>
                  <a:pt x="990599" y="37806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863" y="2636145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3"/>
                </a:lnTo>
                <a:lnTo>
                  <a:pt x="145275" y="323958"/>
                </a:lnTo>
                <a:lnTo>
                  <a:pt x="177388" y="324081"/>
                </a:lnTo>
                <a:lnTo>
                  <a:pt x="210921" y="323537"/>
                </a:lnTo>
                <a:lnTo>
                  <a:pt x="245559" y="322433"/>
                </a:lnTo>
                <a:lnTo>
                  <a:pt x="316891" y="318961"/>
                </a:lnTo>
                <a:lnTo>
                  <a:pt x="524717" y="306022"/>
                </a:lnTo>
                <a:lnTo>
                  <a:pt x="555154" y="304602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8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2"/>
                </a:lnTo>
                <a:lnTo>
                  <a:pt x="682780" y="306022"/>
                </a:lnTo>
                <a:lnTo>
                  <a:pt x="706526" y="307828"/>
                </a:lnTo>
                <a:lnTo>
                  <a:pt x="729852" y="309915"/>
                </a:lnTo>
                <a:lnTo>
                  <a:pt x="838199" y="320872"/>
                </a:lnTo>
                <a:lnTo>
                  <a:pt x="857811" y="322433"/>
                </a:lnTo>
                <a:lnTo>
                  <a:pt x="876604" y="323537"/>
                </a:lnTo>
                <a:lnTo>
                  <a:pt x="894521" y="324081"/>
                </a:lnTo>
                <a:lnTo>
                  <a:pt x="911504" y="323958"/>
                </a:lnTo>
                <a:lnTo>
                  <a:pt x="956281" y="318541"/>
                </a:lnTo>
                <a:lnTo>
                  <a:pt x="980417" y="309669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274" y="4964371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244" y="4550773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6"/>
                </a:moveTo>
                <a:lnTo>
                  <a:pt x="204215" y="419336"/>
                </a:lnTo>
                <a:lnTo>
                  <a:pt x="260151" y="420600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6"/>
                </a:lnTo>
                <a:lnTo>
                  <a:pt x="761428" y="453903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1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6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6"/>
                </a:lnTo>
                <a:lnTo>
                  <a:pt x="990599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306" y="5665179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2"/>
                </a:lnTo>
                <a:lnTo>
                  <a:pt x="63398" y="270239"/>
                </a:lnTo>
                <a:lnTo>
                  <a:pt x="104384" y="274391"/>
                </a:lnTo>
                <a:lnTo>
                  <a:pt x="150571" y="277990"/>
                </a:lnTo>
                <a:lnTo>
                  <a:pt x="201215" y="281035"/>
                </a:lnTo>
                <a:lnTo>
                  <a:pt x="255574" y="283527"/>
                </a:lnTo>
                <a:lnTo>
                  <a:pt x="312905" y="285465"/>
                </a:lnTo>
                <a:lnTo>
                  <a:pt x="372465" y="286849"/>
                </a:lnTo>
                <a:lnTo>
                  <a:pt x="495299" y="287957"/>
                </a:lnTo>
                <a:lnTo>
                  <a:pt x="618134" y="286849"/>
                </a:lnTo>
                <a:lnTo>
                  <a:pt x="677694" y="285465"/>
                </a:lnTo>
                <a:lnTo>
                  <a:pt x="735025" y="283527"/>
                </a:lnTo>
                <a:lnTo>
                  <a:pt x="789384" y="281035"/>
                </a:lnTo>
                <a:lnTo>
                  <a:pt x="840028" y="277990"/>
                </a:lnTo>
                <a:lnTo>
                  <a:pt x="886215" y="274391"/>
                </a:lnTo>
                <a:lnTo>
                  <a:pt x="927201" y="270239"/>
                </a:lnTo>
                <a:lnTo>
                  <a:pt x="990599" y="260272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511" y="6506885"/>
            <a:ext cx="992187" cy="346351"/>
          </a:xfrm>
          <a:custGeom>
            <a:avLst/>
            <a:gdLst/>
            <a:ahLst/>
            <a:cxnLst/>
            <a:rect l="l" t="t" r="r" b="b"/>
            <a:pathLst>
              <a:path w="992187" h="346351">
                <a:moveTo>
                  <a:pt x="0" y="0"/>
                </a:moveTo>
                <a:lnTo>
                  <a:pt x="9525" y="346351"/>
                </a:lnTo>
                <a:lnTo>
                  <a:pt x="992187" y="346351"/>
                </a:lnTo>
                <a:lnTo>
                  <a:pt x="990694" y="20592"/>
                </a:lnTo>
                <a:lnTo>
                  <a:pt x="500237" y="20592"/>
                </a:lnTo>
                <a:lnTo>
                  <a:pt x="443798" y="20470"/>
                </a:lnTo>
                <a:lnTo>
                  <a:pt x="382934" y="19582"/>
                </a:lnTo>
                <a:lnTo>
                  <a:pt x="317296" y="17824"/>
                </a:lnTo>
                <a:lnTo>
                  <a:pt x="246534" y="15091"/>
                </a:lnTo>
                <a:lnTo>
                  <a:pt x="170297" y="11279"/>
                </a:lnTo>
                <a:lnTo>
                  <a:pt x="88236" y="6283"/>
                </a:lnTo>
                <a:lnTo>
                  <a:pt x="0" y="0"/>
                </a:lnTo>
                <a:close/>
              </a:path>
              <a:path w="992187" h="346351">
                <a:moveTo>
                  <a:pt x="990600" y="0"/>
                </a:moveTo>
                <a:lnTo>
                  <a:pt x="959823" y="330"/>
                </a:lnTo>
                <a:lnTo>
                  <a:pt x="929173" y="1253"/>
                </a:lnTo>
                <a:lnTo>
                  <a:pt x="898299" y="2663"/>
                </a:lnTo>
                <a:lnTo>
                  <a:pt x="728319" y="13368"/>
                </a:lnTo>
                <a:lnTo>
                  <a:pt x="646509" y="17406"/>
                </a:lnTo>
                <a:lnTo>
                  <a:pt x="601243" y="18956"/>
                </a:lnTo>
                <a:lnTo>
                  <a:pt x="552602" y="20052"/>
                </a:lnTo>
                <a:lnTo>
                  <a:pt x="500237" y="20592"/>
                </a:lnTo>
                <a:lnTo>
                  <a:pt x="990694" y="20592"/>
                </a:lnTo>
                <a:lnTo>
                  <a:pt x="990600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544" y="6194456"/>
            <a:ext cx="990599" cy="429665"/>
          </a:xfrm>
          <a:custGeom>
            <a:avLst/>
            <a:gdLst/>
            <a:ahLst/>
            <a:cxnLst/>
            <a:rect l="l" t="t" r="r" b="b"/>
            <a:pathLst>
              <a:path w="990599" h="429665">
                <a:moveTo>
                  <a:pt x="990599" y="0"/>
                </a:moveTo>
                <a:lnTo>
                  <a:pt x="0" y="0"/>
                </a:lnTo>
                <a:lnTo>
                  <a:pt x="0" y="429665"/>
                </a:lnTo>
                <a:lnTo>
                  <a:pt x="49644" y="428250"/>
                </a:lnTo>
                <a:lnTo>
                  <a:pt x="106070" y="424408"/>
                </a:lnTo>
                <a:lnTo>
                  <a:pt x="167678" y="418747"/>
                </a:lnTo>
                <a:lnTo>
                  <a:pt x="433920" y="390035"/>
                </a:lnTo>
                <a:lnTo>
                  <a:pt x="497433" y="384374"/>
                </a:lnTo>
                <a:lnTo>
                  <a:pt x="527632" y="382187"/>
                </a:lnTo>
                <a:lnTo>
                  <a:pt x="556526" y="380532"/>
                </a:lnTo>
                <a:lnTo>
                  <a:pt x="583915" y="379483"/>
                </a:lnTo>
                <a:lnTo>
                  <a:pt x="609599" y="379116"/>
                </a:lnTo>
                <a:lnTo>
                  <a:pt x="990599" y="379116"/>
                </a:lnTo>
                <a:lnTo>
                  <a:pt x="990599" y="0"/>
                </a:lnTo>
                <a:close/>
              </a:path>
              <a:path w="990599" h="429665">
                <a:moveTo>
                  <a:pt x="990599" y="379116"/>
                </a:moveTo>
                <a:lnTo>
                  <a:pt x="609599" y="379116"/>
                </a:lnTo>
                <a:lnTo>
                  <a:pt x="677679" y="379287"/>
                </a:lnTo>
                <a:lnTo>
                  <a:pt x="717351" y="379906"/>
                </a:lnTo>
                <a:lnTo>
                  <a:pt x="771143" y="382352"/>
                </a:lnTo>
                <a:lnTo>
                  <a:pt x="821507" y="387527"/>
                </a:lnTo>
                <a:lnTo>
                  <a:pt x="872299" y="396455"/>
                </a:lnTo>
                <a:lnTo>
                  <a:pt x="927377" y="410160"/>
                </a:lnTo>
                <a:lnTo>
                  <a:pt x="968382" y="422456"/>
                </a:lnTo>
                <a:lnTo>
                  <a:pt x="990599" y="429665"/>
                </a:lnTo>
                <a:lnTo>
                  <a:pt x="990599" y="37911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337" y="5910418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4"/>
                </a:lnTo>
                <a:lnTo>
                  <a:pt x="145275" y="323959"/>
                </a:lnTo>
                <a:lnTo>
                  <a:pt x="177388" y="324081"/>
                </a:lnTo>
                <a:lnTo>
                  <a:pt x="210921" y="323538"/>
                </a:lnTo>
                <a:lnTo>
                  <a:pt x="245559" y="322433"/>
                </a:lnTo>
                <a:lnTo>
                  <a:pt x="316891" y="318962"/>
                </a:lnTo>
                <a:lnTo>
                  <a:pt x="524717" y="306023"/>
                </a:lnTo>
                <a:lnTo>
                  <a:pt x="555155" y="304603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7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3"/>
                </a:lnTo>
                <a:lnTo>
                  <a:pt x="682780" y="306023"/>
                </a:lnTo>
                <a:lnTo>
                  <a:pt x="706526" y="307829"/>
                </a:lnTo>
                <a:lnTo>
                  <a:pt x="729853" y="309915"/>
                </a:lnTo>
                <a:lnTo>
                  <a:pt x="838199" y="320873"/>
                </a:lnTo>
                <a:lnTo>
                  <a:pt x="857811" y="322433"/>
                </a:lnTo>
                <a:lnTo>
                  <a:pt x="876604" y="323538"/>
                </a:lnTo>
                <a:lnTo>
                  <a:pt x="894521" y="324081"/>
                </a:lnTo>
                <a:lnTo>
                  <a:pt x="911504" y="323959"/>
                </a:lnTo>
                <a:lnTo>
                  <a:pt x="956281" y="318541"/>
                </a:lnTo>
                <a:lnTo>
                  <a:pt x="980417" y="309670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" y="0"/>
            <a:ext cx="443602" cy="68532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3587" y="0"/>
            <a:ext cx="300037" cy="6851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51559" y="1566949"/>
            <a:ext cx="91440" cy="1911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51559" y="4705003"/>
            <a:ext cx="91440" cy="2161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88967" y="5490555"/>
            <a:ext cx="103909" cy="43226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423352" y="370458"/>
            <a:ext cx="7195380" cy="9058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85851">
              <a:lnSpc>
                <a:spcPts val="3315"/>
              </a:lnSpc>
            </a:pPr>
            <a:r>
              <a:rPr sz="3200" spc="0" dirty="0" smtClean="0">
                <a:solidFill>
                  <a:srgbClr val="FF0066"/>
                </a:solidFill>
                <a:latin typeface="Arial"/>
                <a:cs typeface="Arial"/>
              </a:rPr>
              <a:t>Conclusion sur la démarche globale</a:t>
            </a:r>
            <a:endParaRPr sz="3200">
              <a:latin typeface="Arial"/>
              <a:cs typeface="Arial"/>
            </a:endParaRPr>
          </a:p>
          <a:p>
            <a:pPr marL="677387">
              <a:lnSpc>
                <a:spcPts val="3820"/>
              </a:lnSpc>
            </a:pPr>
            <a:r>
              <a:rPr sz="3200" spc="0" dirty="0" smtClean="0">
                <a:solidFill>
                  <a:srgbClr val="FF0066"/>
                </a:solidFill>
                <a:latin typeface="Arial"/>
                <a:cs typeface="Arial"/>
              </a:rPr>
              <a:t>de Développement</a:t>
            </a:r>
            <a:r>
              <a:rPr sz="3200" spc="-8" dirty="0" smtClean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200" spc="0" dirty="0" smtClean="0">
                <a:solidFill>
                  <a:srgbClr val="FF0066"/>
                </a:solidFill>
                <a:latin typeface="Arial"/>
                <a:cs typeface="Arial"/>
              </a:rPr>
              <a:t>Durable ou E3D</a:t>
            </a:r>
            <a:endParaRPr sz="3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404302" y="1752314"/>
            <a:ext cx="6391382" cy="32064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25"/>
              </a:lnSpc>
            </a:pPr>
            <a:r>
              <a:rPr sz="2400" spc="0" dirty="0" smtClean="0">
                <a:latin typeface="Arial"/>
                <a:cs typeface="Arial"/>
              </a:rPr>
              <a:t>Participation</a:t>
            </a:r>
            <a:r>
              <a:rPr sz="2400" spc="-21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à une démarche innovante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 DD</a:t>
            </a:r>
            <a:endParaRPr sz="2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66800" y="1752600"/>
            <a:ext cx="295131" cy="273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50"/>
              </a:lnSpc>
            </a:pPr>
            <a:r>
              <a:rPr sz="2000" spc="277" dirty="0" smtClean="0">
                <a:solidFill>
                  <a:srgbClr val="0078F0"/>
                </a:solidFill>
                <a:latin typeface="Arial"/>
                <a:cs typeface="Arial"/>
              </a:rPr>
              <a:t>!</a:t>
            </a:r>
            <a:endParaRPr sz="2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404302" y="2425414"/>
            <a:ext cx="7374552" cy="32064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25"/>
              </a:lnSpc>
            </a:pPr>
            <a:r>
              <a:rPr sz="2400" spc="0" dirty="0" smtClean="0">
                <a:latin typeface="Arial"/>
                <a:cs typeface="Arial"/>
              </a:rPr>
              <a:t>Projet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fédérateur</a:t>
            </a:r>
            <a:r>
              <a:rPr sz="2400" spc="-13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associant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dimension pédagogique et</a:t>
            </a:r>
            <a:endParaRPr sz="2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62989" y="2462558"/>
            <a:ext cx="295131" cy="273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50"/>
              </a:lnSpc>
            </a:pPr>
            <a:r>
              <a:rPr sz="2000" spc="277" dirty="0" smtClean="0">
                <a:solidFill>
                  <a:srgbClr val="0078F0"/>
                </a:solidFill>
                <a:latin typeface="Arial"/>
                <a:cs typeface="Arial"/>
              </a:rPr>
              <a:t>!</a:t>
            </a:r>
            <a:endParaRPr sz="2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93189" y="2745916"/>
            <a:ext cx="6684011" cy="58434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79900"/>
              </a:lnSpc>
            </a:pPr>
            <a:r>
              <a:rPr sz="2400" spc="0" dirty="0" smtClean="0">
                <a:latin typeface="Arial"/>
                <a:cs typeface="Arial"/>
              </a:rPr>
              <a:t>éducative,</a:t>
            </a:r>
            <a:r>
              <a:rPr sz="2400" spc="-13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fonctionnement</a:t>
            </a:r>
            <a:r>
              <a:rPr sz="2400" spc="-31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 l’établissement</a:t>
            </a:r>
            <a:r>
              <a:rPr sz="2400" spc="-13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et ouverture</a:t>
            </a:r>
            <a:r>
              <a:rPr sz="2400" spc="-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sur le territoire</a:t>
            </a:r>
            <a:r>
              <a:rPr sz="2400" spc="-13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 l’EPLE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404302" y="3670014"/>
            <a:ext cx="7537389" cy="3206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25"/>
              </a:lnSpc>
            </a:pPr>
            <a:r>
              <a:rPr sz="2400" spc="-179" dirty="0" smtClean="0">
                <a:latin typeface="Arial"/>
                <a:cs typeface="Arial"/>
              </a:rPr>
              <a:t>V</a:t>
            </a:r>
            <a:r>
              <a:rPr sz="2400" spc="0" dirty="0" smtClean="0">
                <a:latin typeface="Arial"/>
                <a:cs typeface="Arial"/>
              </a:rPr>
              <a:t>alorisation</a:t>
            </a:r>
            <a:r>
              <a:rPr sz="2400" spc="-22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 la complémentarité</a:t>
            </a:r>
            <a:r>
              <a:rPr sz="2400" spc="-13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des compétences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et</a:t>
            </a:r>
            <a:endParaRPr sz="2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62989" y="3707158"/>
            <a:ext cx="295131" cy="2733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50"/>
              </a:lnSpc>
            </a:pPr>
            <a:r>
              <a:rPr sz="2000" spc="277" dirty="0" smtClean="0">
                <a:solidFill>
                  <a:srgbClr val="0078F0"/>
                </a:solidFill>
                <a:latin typeface="Arial"/>
                <a:cs typeface="Arial"/>
              </a:rPr>
              <a:t>!</a:t>
            </a:r>
            <a:endParaRPr sz="2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93189" y="3990516"/>
            <a:ext cx="7076754" cy="5843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79900"/>
              </a:lnSpc>
            </a:pPr>
            <a:r>
              <a:rPr sz="2400" spc="0" dirty="0" smtClean="0">
                <a:latin typeface="Arial"/>
                <a:cs typeface="Arial"/>
              </a:rPr>
              <a:t>des interactions</a:t>
            </a:r>
            <a:r>
              <a:rPr sz="2400" spc="-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 di</a:t>
            </a:r>
            <a:r>
              <a:rPr sz="2400" spc="-44" dirty="0" smtClean="0">
                <a:latin typeface="Arial"/>
                <a:cs typeface="Arial"/>
              </a:rPr>
              <a:t>f</a:t>
            </a:r>
            <a:r>
              <a:rPr sz="2400" spc="0" dirty="0" smtClean="0">
                <a:latin typeface="Arial"/>
                <a:cs typeface="Arial"/>
              </a:rPr>
              <a:t>férents</a:t>
            </a:r>
            <a:r>
              <a:rPr sz="2400" spc="-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partenaires</a:t>
            </a:r>
            <a:r>
              <a:rPr sz="2400" spc="-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internes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et externes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71600" y="4724400"/>
            <a:ext cx="7598411" cy="762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indent="11112">
              <a:lnSpc>
                <a:spcPct val="79900"/>
              </a:lnSpc>
            </a:pPr>
            <a:r>
              <a:rPr sz="2400" spc="0" dirty="0" smtClean="0">
                <a:latin typeface="Arial"/>
                <a:cs typeface="Arial"/>
              </a:rPr>
              <a:t>Démarche participative,</a:t>
            </a:r>
            <a:r>
              <a:rPr sz="2400" spc="-27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promouvant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des compétences citoyennes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62989" y="4964458"/>
            <a:ext cx="295131" cy="2733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50"/>
              </a:lnSpc>
            </a:pPr>
            <a:r>
              <a:rPr sz="2000" spc="277" dirty="0" smtClean="0">
                <a:solidFill>
                  <a:srgbClr val="0078F0"/>
                </a:solidFill>
                <a:latin typeface="Arial"/>
                <a:cs typeface="Arial"/>
              </a:rPr>
              <a:t>!</a:t>
            </a:r>
            <a:endParaRPr sz="2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404302" y="5892833"/>
            <a:ext cx="7256291" cy="2568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020"/>
              </a:lnSpc>
            </a:pPr>
            <a:r>
              <a:rPr sz="2000" spc="0" dirty="0" smtClean="0">
                <a:solidFill>
                  <a:srgbClr val="FF2C79"/>
                </a:solidFill>
                <a:latin typeface="Lucida Calligraphy"/>
                <a:cs typeface="Lucida Calligraphy"/>
              </a:rPr>
              <a:t>Innov</a:t>
            </a:r>
            <a:r>
              <a:rPr sz="2000" spc="4" dirty="0" smtClean="0">
                <a:solidFill>
                  <a:srgbClr val="FF2C79"/>
                </a:solidFill>
                <a:latin typeface="Lucida Calligraphy"/>
                <a:cs typeface="Lucida Calligraphy"/>
              </a:rPr>
              <a:t>a</a:t>
            </a:r>
            <a:r>
              <a:rPr sz="2000" spc="0" dirty="0" smtClean="0">
                <a:solidFill>
                  <a:srgbClr val="FF2C79"/>
                </a:solidFill>
                <a:latin typeface="Lucida Calligraphy"/>
                <a:cs typeface="Lucida Calligraphy"/>
              </a:rPr>
              <a:t>tion</a:t>
            </a:r>
            <a:r>
              <a:rPr sz="2000" spc="0" dirty="0" smtClean="0">
                <a:latin typeface="Lucida Calligraphy"/>
                <a:cs typeface="Lucida Calligraphy"/>
              </a:rPr>
              <a:t>-</a:t>
            </a:r>
            <a:r>
              <a:rPr sz="2000" spc="-102" dirty="0" smtClean="0">
                <a:latin typeface="Lucida Calligraphy"/>
                <a:cs typeface="Lucida Calligraphy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Lucida Calligraphy"/>
                <a:cs typeface="Lucida Calligraphy"/>
              </a:rPr>
              <a:t>cohérence</a:t>
            </a:r>
            <a:r>
              <a:rPr sz="2000" spc="0" dirty="0" smtClean="0">
                <a:latin typeface="Lucida Calligraphy"/>
                <a:cs typeface="Lucida Calligraphy"/>
              </a:rPr>
              <a:t>-</a:t>
            </a:r>
            <a:r>
              <a:rPr sz="2000" spc="-69" dirty="0" smtClean="0">
                <a:latin typeface="Lucida Calligraphy"/>
                <a:cs typeface="Lucida Calligraphy"/>
              </a:rPr>
              <a:t> </a:t>
            </a:r>
            <a:r>
              <a:rPr sz="2000" spc="0" dirty="0" smtClean="0">
                <a:solidFill>
                  <a:srgbClr val="009900"/>
                </a:solidFill>
                <a:latin typeface="Lucida Calligraphy"/>
                <a:cs typeface="Lucida Calligraphy"/>
              </a:rPr>
              <a:t>complémentarité</a:t>
            </a:r>
            <a:r>
              <a:rPr sz="2000" spc="0" dirty="0" smtClean="0">
                <a:latin typeface="Lucida Calligraphy"/>
                <a:cs typeface="Lucida Calligraphy"/>
              </a:rPr>
              <a:t>-</a:t>
            </a:r>
            <a:r>
              <a:rPr sz="2000" spc="-117" dirty="0" smtClean="0">
                <a:latin typeface="Lucida Calligraphy"/>
                <a:cs typeface="Lucida Calligraphy"/>
              </a:rPr>
              <a:t> </a:t>
            </a:r>
            <a:r>
              <a:rPr sz="2000" spc="0" dirty="0" smtClean="0">
                <a:solidFill>
                  <a:srgbClr val="00CCFF"/>
                </a:solidFill>
                <a:latin typeface="Lucida Calligraphy"/>
                <a:cs typeface="Lucida Calligraphy"/>
              </a:rPr>
              <a:t>citoyenneté</a:t>
            </a:r>
            <a:endParaRPr sz="2000">
              <a:latin typeface="Lucida Calligraphy"/>
              <a:cs typeface="Lucida Calligraph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4" y="0"/>
            <a:ext cx="990599" cy="6825863"/>
          </a:xfrm>
          <a:custGeom>
            <a:avLst/>
            <a:gdLst/>
            <a:ahLst/>
            <a:cxnLst/>
            <a:rect l="l" t="t" r="r" b="b"/>
            <a:pathLst>
              <a:path w="990599" h="6825863">
                <a:moveTo>
                  <a:pt x="0" y="0"/>
                </a:moveTo>
                <a:lnTo>
                  <a:pt x="990599" y="0"/>
                </a:lnTo>
                <a:lnTo>
                  <a:pt x="990599" y="6825863"/>
                </a:lnTo>
                <a:lnTo>
                  <a:pt x="0" y="6825863"/>
                </a:lnTo>
                <a:lnTo>
                  <a:pt x="0" y="0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800" y="1687718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769" y="1274121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5"/>
                </a:moveTo>
                <a:lnTo>
                  <a:pt x="204215" y="419335"/>
                </a:lnTo>
                <a:lnTo>
                  <a:pt x="260151" y="420599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5"/>
                </a:lnTo>
                <a:lnTo>
                  <a:pt x="761428" y="453902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0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5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5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769" y="143785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3"/>
                </a:lnTo>
                <a:lnTo>
                  <a:pt x="63398" y="270239"/>
                </a:lnTo>
                <a:lnTo>
                  <a:pt x="104384" y="274392"/>
                </a:lnTo>
                <a:lnTo>
                  <a:pt x="150571" y="277991"/>
                </a:lnTo>
                <a:lnTo>
                  <a:pt x="201215" y="281036"/>
                </a:lnTo>
                <a:lnTo>
                  <a:pt x="255574" y="283528"/>
                </a:lnTo>
                <a:lnTo>
                  <a:pt x="312905" y="285466"/>
                </a:lnTo>
                <a:lnTo>
                  <a:pt x="372465" y="286850"/>
                </a:lnTo>
                <a:lnTo>
                  <a:pt x="495299" y="287957"/>
                </a:lnTo>
                <a:lnTo>
                  <a:pt x="618134" y="286850"/>
                </a:lnTo>
                <a:lnTo>
                  <a:pt x="677694" y="285466"/>
                </a:lnTo>
                <a:lnTo>
                  <a:pt x="735025" y="283528"/>
                </a:lnTo>
                <a:lnTo>
                  <a:pt x="789384" y="281036"/>
                </a:lnTo>
                <a:lnTo>
                  <a:pt x="840028" y="277991"/>
                </a:lnTo>
                <a:lnTo>
                  <a:pt x="886215" y="274392"/>
                </a:lnTo>
                <a:lnTo>
                  <a:pt x="927201" y="270239"/>
                </a:lnTo>
                <a:lnTo>
                  <a:pt x="990599" y="260273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800" y="97954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8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386" y="671277"/>
            <a:ext cx="990599" cy="433236"/>
          </a:xfrm>
          <a:custGeom>
            <a:avLst/>
            <a:gdLst/>
            <a:ahLst/>
            <a:cxnLst/>
            <a:rect l="l" t="t" r="r" b="b"/>
            <a:pathLst>
              <a:path w="990599" h="433236">
                <a:moveTo>
                  <a:pt x="990599" y="0"/>
                </a:moveTo>
                <a:lnTo>
                  <a:pt x="0" y="0"/>
                </a:lnTo>
                <a:lnTo>
                  <a:pt x="0" y="433236"/>
                </a:lnTo>
                <a:lnTo>
                  <a:pt x="49644" y="431809"/>
                </a:lnTo>
                <a:lnTo>
                  <a:pt x="106070" y="427935"/>
                </a:lnTo>
                <a:lnTo>
                  <a:pt x="167678" y="422227"/>
                </a:lnTo>
                <a:lnTo>
                  <a:pt x="433920" y="393276"/>
                </a:lnTo>
                <a:lnTo>
                  <a:pt x="497433" y="387568"/>
                </a:lnTo>
                <a:lnTo>
                  <a:pt x="527632" y="385363"/>
                </a:lnTo>
                <a:lnTo>
                  <a:pt x="556526" y="383694"/>
                </a:lnTo>
                <a:lnTo>
                  <a:pt x="583915" y="382636"/>
                </a:lnTo>
                <a:lnTo>
                  <a:pt x="609599" y="382267"/>
                </a:lnTo>
                <a:lnTo>
                  <a:pt x="990599" y="382267"/>
                </a:lnTo>
                <a:lnTo>
                  <a:pt x="990599" y="0"/>
                </a:lnTo>
                <a:close/>
              </a:path>
              <a:path w="990599" h="433236">
                <a:moveTo>
                  <a:pt x="990599" y="382267"/>
                </a:moveTo>
                <a:lnTo>
                  <a:pt x="609599" y="382267"/>
                </a:lnTo>
                <a:lnTo>
                  <a:pt x="677679" y="382439"/>
                </a:lnTo>
                <a:lnTo>
                  <a:pt x="717351" y="383063"/>
                </a:lnTo>
                <a:lnTo>
                  <a:pt x="771143" y="385529"/>
                </a:lnTo>
                <a:lnTo>
                  <a:pt x="821507" y="390747"/>
                </a:lnTo>
                <a:lnTo>
                  <a:pt x="872299" y="399749"/>
                </a:lnTo>
                <a:lnTo>
                  <a:pt x="927377" y="413568"/>
                </a:lnTo>
                <a:lnTo>
                  <a:pt x="968382" y="425966"/>
                </a:lnTo>
                <a:lnTo>
                  <a:pt x="990599" y="433236"/>
                </a:lnTo>
                <a:lnTo>
                  <a:pt x="990599" y="382267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769" y="391919"/>
            <a:ext cx="990599" cy="323056"/>
          </a:xfrm>
          <a:custGeom>
            <a:avLst/>
            <a:gdLst/>
            <a:ahLst/>
            <a:cxnLst/>
            <a:rect l="l" t="t" r="r" b="b"/>
            <a:pathLst>
              <a:path w="990599" h="323056">
                <a:moveTo>
                  <a:pt x="258698" y="0"/>
                </a:moveTo>
                <a:lnTo>
                  <a:pt x="211454" y="122"/>
                </a:lnTo>
                <a:lnTo>
                  <a:pt x="166687" y="1013"/>
                </a:lnTo>
                <a:lnTo>
                  <a:pt x="124967" y="2778"/>
                </a:lnTo>
                <a:lnTo>
                  <a:pt x="86867" y="5522"/>
                </a:lnTo>
                <a:lnTo>
                  <a:pt x="23812" y="14366"/>
                </a:lnTo>
                <a:lnTo>
                  <a:pt x="0" y="20675"/>
                </a:lnTo>
                <a:lnTo>
                  <a:pt x="0" y="302380"/>
                </a:lnTo>
                <a:lnTo>
                  <a:pt x="37299" y="313706"/>
                </a:lnTo>
                <a:lnTo>
                  <a:pt x="86563" y="320277"/>
                </a:lnTo>
                <a:lnTo>
                  <a:pt x="145275" y="322934"/>
                </a:lnTo>
                <a:lnTo>
                  <a:pt x="177388" y="323056"/>
                </a:lnTo>
                <a:lnTo>
                  <a:pt x="210921" y="322514"/>
                </a:lnTo>
                <a:lnTo>
                  <a:pt x="245559" y="321413"/>
                </a:lnTo>
                <a:lnTo>
                  <a:pt x="316891" y="317953"/>
                </a:lnTo>
                <a:lnTo>
                  <a:pt x="524717" y="305054"/>
                </a:lnTo>
                <a:lnTo>
                  <a:pt x="555154" y="303639"/>
                </a:lnTo>
                <a:lnTo>
                  <a:pt x="583553" y="302712"/>
                </a:lnTo>
                <a:lnTo>
                  <a:pt x="609599" y="302380"/>
                </a:lnTo>
                <a:lnTo>
                  <a:pt x="990599" y="302380"/>
                </a:lnTo>
                <a:lnTo>
                  <a:pt x="990599" y="20675"/>
                </a:lnTo>
                <a:lnTo>
                  <a:pt x="838199" y="20675"/>
                </a:lnTo>
                <a:lnTo>
                  <a:pt x="810767" y="20343"/>
                </a:lnTo>
                <a:lnTo>
                  <a:pt x="741616" y="18001"/>
                </a:lnTo>
                <a:lnTo>
                  <a:pt x="409574" y="3198"/>
                </a:lnTo>
                <a:lnTo>
                  <a:pt x="307847" y="541"/>
                </a:lnTo>
                <a:lnTo>
                  <a:pt x="258698" y="0"/>
                </a:lnTo>
                <a:close/>
              </a:path>
              <a:path w="990599" h="323056">
                <a:moveTo>
                  <a:pt x="990599" y="302380"/>
                </a:moveTo>
                <a:lnTo>
                  <a:pt x="609599" y="302380"/>
                </a:lnTo>
                <a:lnTo>
                  <a:pt x="634260" y="302712"/>
                </a:lnTo>
                <a:lnTo>
                  <a:pt x="658672" y="303639"/>
                </a:lnTo>
                <a:lnTo>
                  <a:pt x="682780" y="305054"/>
                </a:lnTo>
                <a:lnTo>
                  <a:pt x="706526" y="306855"/>
                </a:lnTo>
                <a:lnTo>
                  <a:pt x="729852" y="308934"/>
                </a:lnTo>
                <a:lnTo>
                  <a:pt x="838199" y="319858"/>
                </a:lnTo>
                <a:lnTo>
                  <a:pt x="857811" y="321413"/>
                </a:lnTo>
                <a:lnTo>
                  <a:pt x="876604" y="322514"/>
                </a:lnTo>
                <a:lnTo>
                  <a:pt x="894521" y="323056"/>
                </a:lnTo>
                <a:lnTo>
                  <a:pt x="911504" y="322934"/>
                </a:lnTo>
                <a:lnTo>
                  <a:pt x="956281" y="317533"/>
                </a:lnTo>
                <a:lnTo>
                  <a:pt x="980417" y="308690"/>
                </a:lnTo>
                <a:lnTo>
                  <a:pt x="990599" y="30238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925" y="3931268"/>
            <a:ext cx="990599" cy="448909"/>
          </a:xfrm>
          <a:custGeom>
            <a:avLst/>
            <a:gdLst/>
            <a:ahLst/>
            <a:cxnLst/>
            <a:rect l="l" t="t" r="r" b="b"/>
            <a:pathLst>
              <a:path w="990599" h="448909">
                <a:moveTo>
                  <a:pt x="990599" y="0"/>
                </a:moveTo>
                <a:lnTo>
                  <a:pt x="0" y="0"/>
                </a:lnTo>
                <a:lnTo>
                  <a:pt x="0" y="428925"/>
                </a:lnTo>
                <a:lnTo>
                  <a:pt x="24645" y="437993"/>
                </a:lnTo>
                <a:lnTo>
                  <a:pt x="49339" y="444126"/>
                </a:lnTo>
                <a:lnTo>
                  <a:pt x="74509" y="447654"/>
                </a:lnTo>
                <a:lnTo>
                  <a:pt x="100583" y="448909"/>
                </a:lnTo>
                <a:lnTo>
                  <a:pt x="127992" y="448219"/>
                </a:lnTo>
                <a:lnTo>
                  <a:pt x="157162" y="445914"/>
                </a:lnTo>
                <a:lnTo>
                  <a:pt x="188523" y="442325"/>
                </a:lnTo>
                <a:lnTo>
                  <a:pt x="300037" y="427152"/>
                </a:lnTo>
                <a:lnTo>
                  <a:pt x="344447" y="421725"/>
                </a:lnTo>
                <a:lnTo>
                  <a:pt x="393191" y="416664"/>
                </a:lnTo>
                <a:lnTo>
                  <a:pt x="446698" y="412298"/>
                </a:lnTo>
                <a:lnTo>
                  <a:pt x="505396" y="408957"/>
                </a:lnTo>
                <a:lnTo>
                  <a:pt x="569713" y="406972"/>
                </a:lnTo>
                <a:lnTo>
                  <a:pt x="990599" y="406672"/>
                </a:lnTo>
                <a:lnTo>
                  <a:pt x="990599" y="0"/>
                </a:lnTo>
                <a:close/>
              </a:path>
              <a:path w="990599" h="448909">
                <a:moveTo>
                  <a:pt x="990599" y="406672"/>
                </a:moveTo>
                <a:lnTo>
                  <a:pt x="640079" y="406672"/>
                </a:lnTo>
                <a:lnTo>
                  <a:pt x="716922" y="408388"/>
                </a:lnTo>
                <a:lnTo>
                  <a:pt x="800671" y="412448"/>
                </a:lnTo>
                <a:lnTo>
                  <a:pt x="891754" y="419184"/>
                </a:lnTo>
                <a:lnTo>
                  <a:pt x="990599" y="428925"/>
                </a:lnTo>
                <a:lnTo>
                  <a:pt x="990599" y="406672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894" y="3534332"/>
            <a:ext cx="990599" cy="452842"/>
          </a:xfrm>
          <a:custGeom>
            <a:avLst/>
            <a:gdLst/>
            <a:ahLst/>
            <a:cxnLst/>
            <a:rect l="l" t="t" r="r" b="b"/>
            <a:pathLst>
              <a:path w="990599" h="452842">
                <a:moveTo>
                  <a:pt x="990599" y="417352"/>
                </a:moveTo>
                <a:lnTo>
                  <a:pt x="204215" y="417352"/>
                </a:lnTo>
                <a:lnTo>
                  <a:pt x="260151" y="418610"/>
                </a:lnTo>
                <a:lnTo>
                  <a:pt x="317182" y="421084"/>
                </a:lnTo>
                <a:lnTo>
                  <a:pt x="374880" y="424499"/>
                </a:lnTo>
                <a:lnTo>
                  <a:pt x="658367" y="446108"/>
                </a:lnTo>
                <a:lnTo>
                  <a:pt x="711064" y="449420"/>
                </a:lnTo>
                <a:lnTo>
                  <a:pt x="761428" y="451756"/>
                </a:lnTo>
                <a:lnTo>
                  <a:pt x="809029" y="452842"/>
                </a:lnTo>
                <a:lnTo>
                  <a:pt x="853439" y="452405"/>
                </a:lnTo>
                <a:lnTo>
                  <a:pt x="894230" y="450171"/>
                </a:lnTo>
                <a:lnTo>
                  <a:pt x="930973" y="445866"/>
                </a:lnTo>
                <a:lnTo>
                  <a:pt x="963239" y="439216"/>
                </a:lnTo>
                <a:lnTo>
                  <a:pt x="990599" y="429947"/>
                </a:lnTo>
                <a:lnTo>
                  <a:pt x="990599" y="417352"/>
                </a:lnTo>
                <a:close/>
              </a:path>
              <a:path w="990599" h="452842">
                <a:moveTo>
                  <a:pt x="990599" y="0"/>
                </a:moveTo>
                <a:lnTo>
                  <a:pt x="0" y="0"/>
                </a:lnTo>
                <a:lnTo>
                  <a:pt x="0" y="429947"/>
                </a:lnTo>
                <a:lnTo>
                  <a:pt x="47267" y="423606"/>
                </a:lnTo>
                <a:lnTo>
                  <a:pt x="97345" y="419576"/>
                </a:lnTo>
                <a:lnTo>
                  <a:pt x="149804" y="417582"/>
                </a:lnTo>
                <a:lnTo>
                  <a:pt x="990599" y="417352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863" y="2397477"/>
            <a:ext cx="990599" cy="289086"/>
          </a:xfrm>
          <a:custGeom>
            <a:avLst/>
            <a:gdLst/>
            <a:ahLst/>
            <a:cxnLst/>
            <a:rect l="l" t="t" r="r" b="b"/>
            <a:pathLst>
              <a:path w="990599" h="289086">
                <a:moveTo>
                  <a:pt x="237896" y="0"/>
                </a:moveTo>
                <a:lnTo>
                  <a:pt x="193852" y="718"/>
                </a:lnTo>
                <a:lnTo>
                  <a:pt x="152399" y="2406"/>
                </a:lnTo>
                <a:lnTo>
                  <a:pt x="113995" y="5403"/>
                </a:lnTo>
                <a:lnTo>
                  <a:pt x="63103" y="13098"/>
                </a:lnTo>
                <a:lnTo>
                  <a:pt x="21640" y="25658"/>
                </a:lnTo>
                <a:lnTo>
                  <a:pt x="0" y="37301"/>
                </a:lnTo>
                <a:lnTo>
                  <a:pt x="0" y="261294"/>
                </a:lnTo>
                <a:lnTo>
                  <a:pt x="63398" y="271299"/>
                </a:lnTo>
                <a:lnTo>
                  <a:pt x="104384" y="275468"/>
                </a:lnTo>
                <a:lnTo>
                  <a:pt x="150571" y="279081"/>
                </a:lnTo>
                <a:lnTo>
                  <a:pt x="201215" y="282138"/>
                </a:lnTo>
                <a:lnTo>
                  <a:pt x="255574" y="284639"/>
                </a:lnTo>
                <a:lnTo>
                  <a:pt x="312905" y="286585"/>
                </a:lnTo>
                <a:lnTo>
                  <a:pt x="372465" y="287974"/>
                </a:lnTo>
                <a:lnTo>
                  <a:pt x="495299" y="289086"/>
                </a:lnTo>
                <a:lnTo>
                  <a:pt x="618134" y="287974"/>
                </a:lnTo>
                <a:lnTo>
                  <a:pt x="677694" y="286585"/>
                </a:lnTo>
                <a:lnTo>
                  <a:pt x="735025" y="284639"/>
                </a:lnTo>
                <a:lnTo>
                  <a:pt x="789384" y="282138"/>
                </a:lnTo>
                <a:lnTo>
                  <a:pt x="840028" y="279081"/>
                </a:lnTo>
                <a:lnTo>
                  <a:pt x="886215" y="275468"/>
                </a:lnTo>
                <a:lnTo>
                  <a:pt x="927201" y="271299"/>
                </a:lnTo>
                <a:lnTo>
                  <a:pt x="990599" y="261294"/>
                </a:lnTo>
                <a:lnTo>
                  <a:pt x="990599" y="37301"/>
                </a:lnTo>
                <a:lnTo>
                  <a:pt x="595660" y="8914"/>
                </a:lnTo>
                <a:lnTo>
                  <a:pt x="495604" y="3386"/>
                </a:lnTo>
                <a:lnTo>
                  <a:pt x="434759" y="1081"/>
                </a:lnTo>
                <a:lnTo>
                  <a:pt x="237896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88" y="322428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9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863" y="2924349"/>
            <a:ext cx="990599" cy="428475"/>
          </a:xfrm>
          <a:custGeom>
            <a:avLst/>
            <a:gdLst/>
            <a:ahLst/>
            <a:cxnLst/>
            <a:rect l="l" t="t" r="r" b="b"/>
            <a:pathLst>
              <a:path w="990599" h="428475">
                <a:moveTo>
                  <a:pt x="990599" y="0"/>
                </a:moveTo>
                <a:lnTo>
                  <a:pt x="0" y="0"/>
                </a:lnTo>
                <a:lnTo>
                  <a:pt x="0" y="428475"/>
                </a:lnTo>
                <a:lnTo>
                  <a:pt x="49644" y="427063"/>
                </a:lnTo>
                <a:lnTo>
                  <a:pt x="106070" y="423232"/>
                </a:lnTo>
                <a:lnTo>
                  <a:pt x="167678" y="417586"/>
                </a:lnTo>
                <a:lnTo>
                  <a:pt x="433920" y="388954"/>
                </a:lnTo>
                <a:lnTo>
                  <a:pt x="497433" y="383308"/>
                </a:lnTo>
                <a:lnTo>
                  <a:pt x="527632" y="381128"/>
                </a:lnTo>
                <a:lnTo>
                  <a:pt x="556526" y="379477"/>
                </a:lnTo>
                <a:lnTo>
                  <a:pt x="583915" y="378431"/>
                </a:lnTo>
                <a:lnTo>
                  <a:pt x="609599" y="378066"/>
                </a:lnTo>
                <a:lnTo>
                  <a:pt x="990599" y="378066"/>
                </a:lnTo>
                <a:lnTo>
                  <a:pt x="990599" y="0"/>
                </a:lnTo>
                <a:close/>
              </a:path>
              <a:path w="990599" h="428475">
                <a:moveTo>
                  <a:pt x="990599" y="378066"/>
                </a:moveTo>
                <a:lnTo>
                  <a:pt x="609599" y="378066"/>
                </a:lnTo>
                <a:lnTo>
                  <a:pt x="677679" y="378236"/>
                </a:lnTo>
                <a:lnTo>
                  <a:pt x="717351" y="378853"/>
                </a:lnTo>
                <a:lnTo>
                  <a:pt x="771143" y="381292"/>
                </a:lnTo>
                <a:lnTo>
                  <a:pt x="821507" y="386453"/>
                </a:lnTo>
                <a:lnTo>
                  <a:pt x="872299" y="395356"/>
                </a:lnTo>
                <a:lnTo>
                  <a:pt x="927377" y="409023"/>
                </a:lnTo>
                <a:lnTo>
                  <a:pt x="968382" y="421285"/>
                </a:lnTo>
                <a:lnTo>
                  <a:pt x="990599" y="428475"/>
                </a:lnTo>
                <a:lnTo>
                  <a:pt x="990599" y="37806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863" y="2636145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3"/>
                </a:lnTo>
                <a:lnTo>
                  <a:pt x="145275" y="323958"/>
                </a:lnTo>
                <a:lnTo>
                  <a:pt x="177388" y="324081"/>
                </a:lnTo>
                <a:lnTo>
                  <a:pt x="210921" y="323537"/>
                </a:lnTo>
                <a:lnTo>
                  <a:pt x="245559" y="322433"/>
                </a:lnTo>
                <a:lnTo>
                  <a:pt x="316891" y="318961"/>
                </a:lnTo>
                <a:lnTo>
                  <a:pt x="524717" y="306022"/>
                </a:lnTo>
                <a:lnTo>
                  <a:pt x="555154" y="304602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8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2"/>
                </a:lnTo>
                <a:lnTo>
                  <a:pt x="682780" y="306022"/>
                </a:lnTo>
                <a:lnTo>
                  <a:pt x="706526" y="307828"/>
                </a:lnTo>
                <a:lnTo>
                  <a:pt x="729852" y="309915"/>
                </a:lnTo>
                <a:lnTo>
                  <a:pt x="838199" y="320872"/>
                </a:lnTo>
                <a:lnTo>
                  <a:pt x="857811" y="322433"/>
                </a:lnTo>
                <a:lnTo>
                  <a:pt x="876604" y="323537"/>
                </a:lnTo>
                <a:lnTo>
                  <a:pt x="894521" y="324081"/>
                </a:lnTo>
                <a:lnTo>
                  <a:pt x="911504" y="323958"/>
                </a:lnTo>
                <a:lnTo>
                  <a:pt x="956281" y="318541"/>
                </a:lnTo>
                <a:lnTo>
                  <a:pt x="980417" y="309669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274" y="4964371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244" y="4550773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6"/>
                </a:moveTo>
                <a:lnTo>
                  <a:pt x="204215" y="419336"/>
                </a:lnTo>
                <a:lnTo>
                  <a:pt x="260151" y="420600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6"/>
                </a:lnTo>
                <a:lnTo>
                  <a:pt x="761428" y="453903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1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6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6"/>
                </a:lnTo>
                <a:lnTo>
                  <a:pt x="990599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306" y="5665179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2"/>
                </a:lnTo>
                <a:lnTo>
                  <a:pt x="63398" y="270239"/>
                </a:lnTo>
                <a:lnTo>
                  <a:pt x="104384" y="274391"/>
                </a:lnTo>
                <a:lnTo>
                  <a:pt x="150571" y="277990"/>
                </a:lnTo>
                <a:lnTo>
                  <a:pt x="201215" y="281035"/>
                </a:lnTo>
                <a:lnTo>
                  <a:pt x="255574" y="283527"/>
                </a:lnTo>
                <a:lnTo>
                  <a:pt x="312905" y="285465"/>
                </a:lnTo>
                <a:lnTo>
                  <a:pt x="372465" y="286849"/>
                </a:lnTo>
                <a:lnTo>
                  <a:pt x="495299" y="287957"/>
                </a:lnTo>
                <a:lnTo>
                  <a:pt x="618134" y="286849"/>
                </a:lnTo>
                <a:lnTo>
                  <a:pt x="677694" y="285465"/>
                </a:lnTo>
                <a:lnTo>
                  <a:pt x="735025" y="283527"/>
                </a:lnTo>
                <a:lnTo>
                  <a:pt x="789384" y="281035"/>
                </a:lnTo>
                <a:lnTo>
                  <a:pt x="840028" y="277990"/>
                </a:lnTo>
                <a:lnTo>
                  <a:pt x="886215" y="274391"/>
                </a:lnTo>
                <a:lnTo>
                  <a:pt x="927201" y="270239"/>
                </a:lnTo>
                <a:lnTo>
                  <a:pt x="990599" y="260272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511" y="6506885"/>
            <a:ext cx="992187" cy="346351"/>
          </a:xfrm>
          <a:custGeom>
            <a:avLst/>
            <a:gdLst/>
            <a:ahLst/>
            <a:cxnLst/>
            <a:rect l="l" t="t" r="r" b="b"/>
            <a:pathLst>
              <a:path w="992187" h="346351">
                <a:moveTo>
                  <a:pt x="0" y="0"/>
                </a:moveTo>
                <a:lnTo>
                  <a:pt x="9525" y="346351"/>
                </a:lnTo>
                <a:lnTo>
                  <a:pt x="992187" y="346351"/>
                </a:lnTo>
                <a:lnTo>
                  <a:pt x="990694" y="20592"/>
                </a:lnTo>
                <a:lnTo>
                  <a:pt x="500237" y="20592"/>
                </a:lnTo>
                <a:lnTo>
                  <a:pt x="443798" y="20470"/>
                </a:lnTo>
                <a:lnTo>
                  <a:pt x="382934" y="19582"/>
                </a:lnTo>
                <a:lnTo>
                  <a:pt x="317296" y="17824"/>
                </a:lnTo>
                <a:lnTo>
                  <a:pt x="246534" y="15091"/>
                </a:lnTo>
                <a:lnTo>
                  <a:pt x="170297" y="11279"/>
                </a:lnTo>
                <a:lnTo>
                  <a:pt x="88236" y="6283"/>
                </a:lnTo>
                <a:lnTo>
                  <a:pt x="0" y="0"/>
                </a:lnTo>
                <a:close/>
              </a:path>
              <a:path w="992187" h="346351">
                <a:moveTo>
                  <a:pt x="990600" y="0"/>
                </a:moveTo>
                <a:lnTo>
                  <a:pt x="959823" y="330"/>
                </a:lnTo>
                <a:lnTo>
                  <a:pt x="929173" y="1253"/>
                </a:lnTo>
                <a:lnTo>
                  <a:pt x="898299" y="2663"/>
                </a:lnTo>
                <a:lnTo>
                  <a:pt x="728319" y="13368"/>
                </a:lnTo>
                <a:lnTo>
                  <a:pt x="646509" y="17406"/>
                </a:lnTo>
                <a:lnTo>
                  <a:pt x="601243" y="18956"/>
                </a:lnTo>
                <a:lnTo>
                  <a:pt x="552602" y="20052"/>
                </a:lnTo>
                <a:lnTo>
                  <a:pt x="500237" y="20592"/>
                </a:lnTo>
                <a:lnTo>
                  <a:pt x="990694" y="20592"/>
                </a:lnTo>
                <a:lnTo>
                  <a:pt x="990600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544" y="6194456"/>
            <a:ext cx="990599" cy="429665"/>
          </a:xfrm>
          <a:custGeom>
            <a:avLst/>
            <a:gdLst/>
            <a:ahLst/>
            <a:cxnLst/>
            <a:rect l="l" t="t" r="r" b="b"/>
            <a:pathLst>
              <a:path w="990599" h="429665">
                <a:moveTo>
                  <a:pt x="990599" y="0"/>
                </a:moveTo>
                <a:lnTo>
                  <a:pt x="0" y="0"/>
                </a:lnTo>
                <a:lnTo>
                  <a:pt x="0" y="429665"/>
                </a:lnTo>
                <a:lnTo>
                  <a:pt x="49644" y="428250"/>
                </a:lnTo>
                <a:lnTo>
                  <a:pt x="106070" y="424408"/>
                </a:lnTo>
                <a:lnTo>
                  <a:pt x="167678" y="418747"/>
                </a:lnTo>
                <a:lnTo>
                  <a:pt x="433920" y="390035"/>
                </a:lnTo>
                <a:lnTo>
                  <a:pt x="497433" y="384374"/>
                </a:lnTo>
                <a:lnTo>
                  <a:pt x="527632" y="382187"/>
                </a:lnTo>
                <a:lnTo>
                  <a:pt x="556526" y="380532"/>
                </a:lnTo>
                <a:lnTo>
                  <a:pt x="583915" y="379483"/>
                </a:lnTo>
                <a:lnTo>
                  <a:pt x="609599" y="379116"/>
                </a:lnTo>
                <a:lnTo>
                  <a:pt x="990599" y="379116"/>
                </a:lnTo>
                <a:lnTo>
                  <a:pt x="990599" y="0"/>
                </a:lnTo>
                <a:close/>
              </a:path>
              <a:path w="990599" h="429665">
                <a:moveTo>
                  <a:pt x="990599" y="379116"/>
                </a:moveTo>
                <a:lnTo>
                  <a:pt x="609599" y="379116"/>
                </a:lnTo>
                <a:lnTo>
                  <a:pt x="677679" y="379287"/>
                </a:lnTo>
                <a:lnTo>
                  <a:pt x="717351" y="379906"/>
                </a:lnTo>
                <a:lnTo>
                  <a:pt x="771143" y="382352"/>
                </a:lnTo>
                <a:lnTo>
                  <a:pt x="821507" y="387527"/>
                </a:lnTo>
                <a:lnTo>
                  <a:pt x="872299" y="396455"/>
                </a:lnTo>
                <a:lnTo>
                  <a:pt x="927377" y="410160"/>
                </a:lnTo>
                <a:lnTo>
                  <a:pt x="968382" y="422456"/>
                </a:lnTo>
                <a:lnTo>
                  <a:pt x="990599" y="429665"/>
                </a:lnTo>
                <a:lnTo>
                  <a:pt x="990599" y="37911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337" y="5910418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4"/>
                </a:lnTo>
                <a:lnTo>
                  <a:pt x="145275" y="323959"/>
                </a:lnTo>
                <a:lnTo>
                  <a:pt x="177388" y="324081"/>
                </a:lnTo>
                <a:lnTo>
                  <a:pt x="210921" y="323538"/>
                </a:lnTo>
                <a:lnTo>
                  <a:pt x="245559" y="322433"/>
                </a:lnTo>
                <a:lnTo>
                  <a:pt x="316891" y="318962"/>
                </a:lnTo>
                <a:lnTo>
                  <a:pt x="524717" y="306023"/>
                </a:lnTo>
                <a:lnTo>
                  <a:pt x="555155" y="304603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7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3"/>
                </a:lnTo>
                <a:lnTo>
                  <a:pt x="682780" y="306023"/>
                </a:lnTo>
                <a:lnTo>
                  <a:pt x="706526" y="307829"/>
                </a:lnTo>
                <a:lnTo>
                  <a:pt x="729853" y="309915"/>
                </a:lnTo>
                <a:lnTo>
                  <a:pt x="838199" y="320873"/>
                </a:lnTo>
                <a:lnTo>
                  <a:pt x="857811" y="322433"/>
                </a:lnTo>
                <a:lnTo>
                  <a:pt x="876604" y="323538"/>
                </a:lnTo>
                <a:lnTo>
                  <a:pt x="894521" y="324081"/>
                </a:lnTo>
                <a:lnTo>
                  <a:pt x="911504" y="323959"/>
                </a:lnTo>
                <a:lnTo>
                  <a:pt x="956281" y="318541"/>
                </a:lnTo>
                <a:lnTo>
                  <a:pt x="980417" y="309670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" y="0"/>
            <a:ext cx="443602" cy="68532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3587" y="0"/>
            <a:ext cx="300037" cy="6851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27562" y="3429000"/>
            <a:ext cx="5896764" cy="33525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134427" y="306187"/>
            <a:ext cx="7686606" cy="106541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5258" algn="ctr">
              <a:lnSpc>
                <a:spcPts val="3704"/>
              </a:lnSpc>
            </a:pPr>
            <a:r>
              <a:rPr sz="3800" spc="0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Textes</a:t>
            </a:r>
            <a:r>
              <a:rPr sz="3800" spc="-81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800" spc="0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officiels</a:t>
            </a:r>
            <a:r>
              <a:rPr sz="3800" spc="-103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800" spc="0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sz="3800" spc="-33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800" spc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l’Education</a:t>
            </a:r>
            <a:r>
              <a:rPr sz="3800" spc="-131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800" spc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sz="3800" spc="-14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ationale</a:t>
            </a:r>
            <a:r>
              <a:rPr lang="fr-FR" sz="3800" spc="-14" dirty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800" spc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sur </a:t>
            </a:r>
            <a:r>
              <a:rPr sz="3800" spc="-14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l’E3D</a:t>
            </a:r>
            <a:endParaRPr sz="3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4427" y="2534761"/>
            <a:ext cx="7620434" cy="75549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7089" indent="-247089">
              <a:lnSpc>
                <a:spcPts val="2525"/>
              </a:lnSpc>
              <a:buFont typeface="Arial"/>
              <a:buChar char="■"/>
              <a:tabLst>
                <a:tab pos="241300" algn="l"/>
              </a:tabLst>
            </a:pPr>
            <a:endParaRPr sz="2400"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43000" y="137160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7089" marR="6857" indent="-247089">
              <a:lnSpc>
                <a:spcPct val="100000"/>
              </a:lnSpc>
              <a:buFont typeface="Arial"/>
              <a:buChar char="■"/>
              <a:tabLst>
                <a:tab pos="241300" algn="l"/>
              </a:tabLst>
            </a:pPr>
            <a:r>
              <a:rPr lang="fr-FR" spc="0" dirty="0" smtClean="0">
                <a:latin typeface="Arial"/>
                <a:cs typeface="Arial"/>
              </a:rPr>
              <a:t>Circulaire du 4 février</a:t>
            </a:r>
            <a:r>
              <a:rPr lang="fr-FR" spc="-6" dirty="0" smtClean="0">
                <a:latin typeface="Arial"/>
                <a:cs typeface="Arial"/>
              </a:rPr>
              <a:t> </a:t>
            </a:r>
            <a:r>
              <a:rPr lang="fr-FR" spc="0" dirty="0" smtClean="0">
                <a:latin typeface="Arial"/>
                <a:cs typeface="Arial"/>
              </a:rPr>
              <a:t>2015 :</a:t>
            </a:r>
            <a:r>
              <a:rPr lang="fr-FR" spc="-6" dirty="0" smtClean="0">
                <a:latin typeface="Arial"/>
                <a:cs typeface="Arial"/>
              </a:rPr>
              <a:t> </a:t>
            </a:r>
            <a:r>
              <a:rPr lang="fr-FR" spc="0" dirty="0" smtClean="0">
                <a:latin typeface="Arial"/>
                <a:cs typeface="Arial"/>
              </a:rPr>
              <a:t>déploiement</a:t>
            </a:r>
            <a:r>
              <a:rPr lang="fr-FR" spc="-6" dirty="0" smtClean="0">
                <a:latin typeface="Arial"/>
                <a:cs typeface="Arial"/>
              </a:rPr>
              <a:t> </a:t>
            </a:r>
            <a:r>
              <a:rPr lang="fr-FR" spc="0" dirty="0" smtClean="0">
                <a:latin typeface="Arial"/>
                <a:cs typeface="Arial"/>
              </a:rPr>
              <a:t>de l’</a:t>
            </a:r>
            <a:r>
              <a:rPr lang="fr-FR" spc="0" dirty="0" err="1" smtClean="0">
                <a:latin typeface="Arial"/>
                <a:cs typeface="Arial"/>
              </a:rPr>
              <a:t>EDD</a:t>
            </a:r>
            <a:r>
              <a:rPr lang="fr-FR" spc="0" dirty="0" smtClean="0">
                <a:latin typeface="Arial"/>
                <a:cs typeface="Arial"/>
              </a:rPr>
              <a:t> pour 2015-2018 (BO</a:t>
            </a:r>
            <a:r>
              <a:rPr lang="fr-FR" spc="-42" dirty="0" smtClean="0">
                <a:latin typeface="Arial"/>
                <a:cs typeface="Arial"/>
              </a:rPr>
              <a:t> </a:t>
            </a:r>
            <a:r>
              <a:rPr lang="fr-FR" spc="0" dirty="0" smtClean="0">
                <a:latin typeface="Arial"/>
                <a:cs typeface="Arial"/>
              </a:rPr>
              <a:t>du 5 février</a:t>
            </a:r>
            <a:r>
              <a:rPr lang="fr-FR" spc="-6" dirty="0" smtClean="0">
                <a:latin typeface="Arial"/>
                <a:cs typeface="Arial"/>
              </a:rPr>
              <a:t> </a:t>
            </a:r>
            <a:r>
              <a:rPr lang="fr-FR" spc="0" dirty="0" smtClean="0">
                <a:latin typeface="Arial"/>
                <a:cs typeface="Arial"/>
              </a:rPr>
              <a:t>2015) +</a:t>
            </a:r>
            <a:r>
              <a:rPr lang="fr-FR" spc="-13" dirty="0" smtClean="0">
                <a:latin typeface="Arial"/>
                <a:cs typeface="Arial"/>
              </a:rPr>
              <a:t> </a:t>
            </a:r>
            <a:r>
              <a:rPr lang="fr-FR" spc="0" dirty="0" smtClean="0">
                <a:latin typeface="Arial"/>
                <a:cs typeface="Arial"/>
              </a:rPr>
              <a:t>6 annexes</a:t>
            </a:r>
            <a:endParaRPr lang="fr-FR" dirty="0"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43000" y="2057400"/>
            <a:ext cx="754380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7089" indent="-247089">
              <a:lnSpc>
                <a:spcPts val="2525"/>
              </a:lnSpc>
              <a:buFont typeface="Arial"/>
              <a:buChar char="■"/>
              <a:tabLst>
                <a:tab pos="241300" algn="l"/>
              </a:tabLst>
            </a:pPr>
            <a:r>
              <a:rPr lang="fr-FR" spc="0" dirty="0" smtClean="0">
                <a:latin typeface="Arial"/>
                <a:cs typeface="Arial"/>
              </a:rPr>
              <a:t>Référentiel</a:t>
            </a:r>
            <a:r>
              <a:rPr lang="fr-FR" spc="-13" dirty="0" smtClean="0">
                <a:latin typeface="Arial"/>
                <a:cs typeface="Arial"/>
              </a:rPr>
              <a:t> </a:t>
            </a:r>
            <a:r>
              <a:rPr lang="fr-FR" spc="0" dirty="0" smtClean="0">
                <a:latin typeface="Arial"/>
                <a:cs typeface="Arial"/>
              </a:rPr>
              <a:t>de mise en œuvre</a:t>
            </a:r>
            <a:r>
              <a:rPr lang="fr-FR" spc="-22" dirty="0" smtClean="0">
                <a:latin typeface="Arial"/>
                <a:cs typeface="Arial"/>
              </a:rPr>
              <a:t> </a:t>
            </a:r>
            <a:r>
              <a:rPr lang="fr-FR" spc="0" dirty="0" smtClean="0">
                <a:latin typeface="Arial"/>
                <a:cs typeface="Arial"/>
              </a:rPr>
              <a:t>et</a:t>
            </a:r>
            <a:r>
              <a:rPr lang="fr-FR" spc="-6" dirty="0" smtClean="0">
                <a:latin typeface="Arial"/>
                <a:cs typeface="Arial"/>
              </a:rPr>
              <a:t> </a:t>
            </a:r>
            <a:r>
              <a:rPr lang="fr-FR" spc="0" dirty="0" smtClean="0">
                <a:latin typeface="Arial"/>
                <a:cs typeface="Arial"/>
              </a:rPr>
              <a:t>de labellisation</a:t>
            </a:r>
            <a:r>
              <a:rPr lang="fr-FR" spc="-6" dirty="0" smtClean="0">
                <a:latin typeface="Arial"/>
                <a:cs typeface="Arial"/>
              </a:rPr>
              <a:t> </a:t>
            </a:r>
            <a:r>
              <a:rPr lang="fr-FR" spc="0" dirty="0" err="1" smtClean="0">
                <a:latin typeface="Arial"/>
                <a:cs typeface="Arial"/>
              </a:rPr>
              <a:t>E3D</a:t>
            </a:r>
            <a:r>
              <a:rPr lang="fr-FR" spc="0" dirty="0" smtClean="0">
                <a:latin typeface="Arial"/>
                <a:cs typeface="Arial"/>
              </a:rPr>
              <a:t> :</a:t>
            </a:r>
            <a:endParaRPr lang="fr-FR" dirty="0" smtClean="0">
              <a:latin typeface="Arial"/>
              <a:cs typeface="Arial"/>
            </a:endParaRPr>
          </a:p>
          <a:p>
            <a:pPr marR="12700">
              <a:lnSpc>
                <a:spcPts val="500"/>
              </a:lnSpc>
              <a:spcBef>
                <a:spcPts val="43"/>
              </a:spcBef>
            </a:pPr>
            <a:endParaRPr lang="fr-FR" dirty="0" smtClean="0"/>
          </a:p>
          <a:p>
            <a:pPr>
              <a:lnSpc>
                <a:spcPct val="100000"/>
              </a:lnSpc>
            </a:pPr>
            <a:r>
              <a:rPr lang="fr-FR" spc="0" dirty="0" smtClean="0">
                <a:latin typeface="Arial"/>
                <a:cs typeface="Arial"/>
              </a:rPr>
              <a:t>   BO</a:t>
            </a:r>
            <a:r>
              <a:rPr lang="fr-FR" spc="-34" dirty="0" smtClean="0">
                <a:latin typeface="Arial"/>
                <a:cs typeface="Arial"/>
              </a:rPr>
              <a:t> </a:t>
            </a:r>
            <a:r>
              <a:rPr lang="fr-FR" spc="0" dirty="0" smtClean="0">
                <a:latin typeface="Arial"/>
                <a:cs typeface="Arial"/>
              </a:rPr>
              <a:t>n°5</a:t>
            </a:r>
            <a:r>
              <a:rPr lang="fr-FR" spc="-9" dirty="0" smtClean="0">
                <a:latin typeface="Arial"/>
                <a:cs typeface="Arial"/>
              </a:rPr>
              <a:t> </a:t>
            </a:r>
            <a:r>
              <a:rPr lang="fr-FR" spc="0" dirty="0" smtClean="0">
                <a:latin typeface="Arial"/>
                <a:cs typeface="Arial"/>
              </a:rPr>
              <a:t>du 29 janvier 2015 Annexe 1</a:t>
            </a:r>
            <a:endParaRPr lang="fr-FR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4" y="0"/>
            <a:ext cx="990599" cy="6825863"/>
          </a:xfrm>
          <a:custGeom>
            <a:avLst/>
            <a:gdLst/>
            <a:ahLst/>
            <a:cxnLst/>
            <a:rect l="l" t="t" r="r" b="b"/>
            <a:pathLst>
              <a:path w="990599" h="6825863">
                <a:moveTo>
                  <a:pt x="0" y="0"/>
                </a:moveTo>
                <a:lnTo>
                  <a:pt x="990599" y="0"/>
                </a:lnTo>
                <a:lnTo>
                  <a:pt x="990599" y="6825863"/>
                </a:lnTo>
                <a:lnTo>
                  <a:pt x="0" y="6825863"/>
                </a:lnTo>
                <a:lnTo>
                  <a:pt x="0" y="0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800" y="1687718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769" y="1274121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5"/>
                </a:moveTo>
                <a:lnTo>
                  <a:pt x="204215" y="419335"/>
                </a:lnTo>
                <a:lnTo>
                  <a:pt x="260151" y="420599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5"/>
                </a:lnTo>
                <a:lnTo>
                  <a:pt x="761428" y="453902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0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5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5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769" y="143785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3"/>
                </a:lnTo>
                <a:lnTo>
                  <a:pt x="63398" y="270239"/>
                </a:lnTo>
                <a:lnTo>
                  <a:pt x="104384" y="274392"/>
                </a:lnTo>
                <a:lnTo>
                  <a:pt x="150571" y="277991"/>
                </a:lnTo>
                <a:lnTo>
                  <a:pt x="201215" y="281036"/>
                </a:lnTo>
                <a:lnTo>
                  <a:pt x="255574" y="283528"/>
                </a:lnTo>
                <a:lnTo>
                  <a:pt x="312905" y="285466"/>
                </a:lnTo>
                <a:lnTo>
                  <a:pt x="372465" y="286850"/>
                </a:lnTo>
                <a:lnTo>
                  <a:pt x="495299" y="287957"/>
                </a:lnTo>
                <a:lnTo>
                  <a:pt x="618134" y="286850"/>
                </a:lnTo>
                <a:lnTo>
                  <a:pt x="677694" y="285466"/>
                </a:lnTo>
                <a:lnTo>
                  <a:pt x="735025" y="283528"/>
                </a:lnTo>
                <a:lnTo>
                  <a:pt x="789384" y="281036"/>
                </a:lnTo>
                <a:lnTo>
                  <a:pt x="840028" y="277991"/>
                </a:lnTo>
                <a:lnTo>
                  <a:pt x="886215" y="274392"/>
                </a:lnTo>
                <a:lnTo>
                  <a:pt x="927201" y="270239"/>
                </a:lnTo>
                <a:lnTo>
                  <a:pt x="990599" y="260273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800" y="97954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8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386" y="671277"/>
            <a:ext cx="990599" cy="433236"/>
          </a:xfrm>
          <a:custGeom>
            <a:avLst/>
            <a:gdLst/>
            <a:ahLst/>
            <a:cxnLst/>
            <a:rect l="l" t="t" r="r" b="b"/>
            <a:pathLst>
              <a:path w="990599" h="433236">
                <a:moveTo>
                  <a:pt x="990599" y="0"/>
                </a:moveTo>
                <a:lnTo>
                  <a:pt x="0" y="0"/>
                </a:lnTo>
                <a:lnTo>
                  <a:pt x="0" y="433236"/>
                </a:lnTo>
                <a:lnTo>
                  <a:pt x="49644" y="431809"/>
                </a:lnTo>
                <a:lnTo>
                  <a:pt x="106070" y="427935"/>
                </a:lnTo>
                <a:lnTo>
                  <a:pt x="167678" y="422227"/>
                </a:lnTo>
                <a:lnTo>
                  <a:pt x="433920" y="393276"/>
                </a:lnTo>
                <a:lnTo>
                  <a:pt x="497433" y="387568"/>
                </a:lnTo>
                <a:lnTo>
                  <a:pt x="527632" y="385363"/>
                </a:lnTo>
                <a:lnTo>
                  <a:pt x="556526" y="383694"/>
                </a:lnTo>
                <a:lnTo>
                  <a:pt x="583915" y="382636"/>
                </a:lnTo>
                <a:lnTo>
                  <a:pt x="609599" y="382267"/>
                </a:lnTo>
                <a:lnTo>
                  <a:pt x="990599" y="382267"/>
                </a:lnTo>
                <a:lnTo>
                  <a:pt x="990599" y="0"/>
                </a:lnTo>
                <a:close/>
              </a:path>
              <a:path w="990599" h="433236">
                <a:moveTo>
                  <a:pt x="990599" y="382267"/>
                </a:moveTo>
                <a:lnTo>
                  <a:pt x="609599" y="382267"/>
                </a:lnTo>
                <a:lnTo>
                  <a:pt x="677679" y="382439"/>
                </a:lnTo>
                <a:lnTo>
                  <a:pt x="717351" y="383063"/>
                </a:lnTo>
                <a:lnTo>
                  <a:pt x="771143" y="385529"/>
                </a:lnTo>
                <a:lnTo>
                  <a:pt x="821507" y="390747"/>
                </a:lnTo>
                <a:lnTo>
                  <a:pt x="872299" y="399749"/>
                </a:lnTo>
                <a:lnTo>
                  <a:pt x="927377" y="413568"/>
                </a:lnTo>
                <a:lnTo>
                  <a:pt x="968382" y="425966"/>
                </a:lnTo>
                <a:lnTo>
                  <a:pt x="990599" y="433236"/>
                </a:lnTo>
                <a:lnTo>
                  <a:pt x="990599" y="382267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769" y="391919"/>
            <a:ext cx="990599" cy="323056"/>
          </a:xfrm>
          <a:custGeom>
            <a:avLst/>
            <a:gdLst/>
            <a:ahLst/>
            <a:cxnLst/>
            <a:rect l="l" t="t" r="r" b="b"/>
            <a:pathLst>
              <a:path w="990599" h="323056">
                <a:moveTo>
                  <a:pt x="258698" y="0"/>
                </a:moveTo>
                <a:lnTo>
                  <a:pt x="211454" y="122"/>
                </a:lnTo>
                <a:lnTo>
                  <a:pt x="166687" y="1013"/>
                </a:lnTo>
                <a:lnTo>
                  <a:pt x="124967" y="2778"/>
                </a:lnTo>
                <a:lnTo>
                  <a:pt x="86867" y="5522"/>
                </a:lnTo>
                <a:lnTo>
                  <a:pt x="23812" y="14366"/>
                </a:lnTo>
                <a:lnTo>
                  <a:pt x="0" y="20675"/>
                </a:lnTo>
                <a:lnTo>
                  <a:pt x="0" y="302380"/>
                </a:lnTo>
                <a:lnTo>
                  <a:pt x="37299" y="313706"/>
                </a:lnTo>
                <a:lnTo>
                  <a:pt x="86563" y="320277"/>
                </a:lnTo>
                <a:lnTo>
                  <a:pt x="145275" y="322934"/>
                </a:lnTo>
                <a:lnTo>
                  <a:pt x="177388" y="323056"/>
                </a:lnTo>
                <a:lnTo>
                  <a:pt x="210921" y="322514"/>
                </a:lnTo>
                <a:lnTo>
                  <a:pt x="245559" y="321413"/>
                </a:lnTo>
                <a:lnTo>
                  <a:pt x="316891" y="317953"/>
                </a:lnTo>
                <a:lnTo>
                  <a:pt x="524717" y="305054"/>
                </a:lnTo>
                <a:lnTo>
                  <a:pt x="555154" y="303639"/>
                </a:lnTo>
                <a:lnTo>
                  <a:pt x="583553" y="302712"/>
                </a:lnTo>
                <a:lnTo>
                  <a:pt x="609599" y="302380"/>
                </a:lnTo>
                <a:lnTo>
                  <a:pt x="990599" y="302380"/>
                </a:lnTo>
                <a:lnTo>
                  <a:pt x="990599" y="20675"/>
                </a:lnTo>
                <a:lnTo>
                  <a:pt x="838199" y="20675"/>
                </a:lnTo>
                <a:lnTo>
                  <a:pt x="810767" y="20343"/>
                </a:lnTo>
                <a:lnTo>
                  <a:pt x="741616" y="18001"/>
                </a:lnTo>
                <a:lnTo>
                  <a:pt x="409574" y="3198"/>
                </a:lnTo>
                <a:lnTo>
                  <a:pt x="307847" y="541"/>
                </a:lnTo>
                <a:lnTo>
                  <a:pt x="258698" y="0"/>
                </a:lnTo>
                <a:close/>
              </a:path>
              <a:path w="990599" h="323056">
                <a:moveTo>
                  <a:pt x="990599" y="302380"/>
                </a:moveTo>
                <a:lnTo>
                  <a:pt x="609599" y="302380"/>
                </a:lnTo>
                <a:lnTo>
                  <a:pt x="634260" y="302712"/>
                </a:lnTo>
                <a:lnTo>
                  <a:pt x="658672" y="303639"/>
                </a:lnTo>
                <a:lnTo>
                  <a:pt x="682780" y="305054"/>
                </a:lnTo>
                <a:lnTo>
                  <a:pt x="706526" y="306855"/>
                </a:lnTo>
                <a:lnTo>
                  <a:pt x="729852" y="308934"/>
                </a:lnTo>
                <a:lnTo>
                  <a:pt x="838199" y="319858"/>
                </a:lnTo>
                <a:lnTo>
                  <a:pt x="857811" y="321413"/>
                </a:lnTo>
                <a:lnTo>
                  <a:pt x="876604" y="322514"/>
                </a:lnTo>
                <a:lnTo>
                  <a:pt x="894521" y="323056"/>
                </a:lnTo>
                <a:lnTo>
                  <a:pt x="911504" y="322934"/>
                </a:lnTo>
                <a:lnTo>
                  <a:pt x="956281" y="317533"/>
                </a:lnTo>
                <a:lnTo>
                  <a:pt x="980417" y="308690"/>
                </a:lnTo>
                <a:lnTo>
                  <a:pt x="990599" y="30238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925" y="3931268"/>
            <a:ext cx="990599" cy="448909"/>
          </a:xfrm>
          <a:custGeom>
            <a:avLst/>
            <a:gdLst/>
            <a:ahLst/>
            <a:cxnLst/>
            <a:rect l="l" t="t" r="r" b="b"/>
            <a:pathLst>
              <a:path w="990599" h="448909">
                <a:moveTo>
                  <a:pt x="990599" y="0"/>
                </a:moveTo>
                <a:lnTo>
                  <a:pt x="0" y="0"/>
                </a:lnTo>
                <a:lnTo>
                  <a:pt x="0" y="428925"/>
                </a:lnTo>
                <a:lnTo>
                  <a:pt x="24645" y="437993"/>
                </a:lnTo>
                <a:lnTo>
                  <a:pt x="49339" y="444126"/>
                </a:lnTo>
                <a:lnTo>
                  <a:pt x="74509" y="447654"/>
                </a:lnTo>
                <a:lnTo>
                  <a:pt x="100583" y="448909"/>
                </a:lnTo>
                <a:lnTo>
                  <a:pt x="127992" y="448219"/>
                </a:lnTo>
                <a:lnTo>
                  <a:pt x="157162" y="445914"/>
                </a:lnTo>
                <a:lnTo>
                  <a:pt x="188523" y="442325"/>
                </a:lnTo>
                <a:lnTo>
                  <a:pt x="300037" y="427152"/>
                </a:lnTo>
                <a:lnTo>
                  <a:pt x="344447" y="421725"/>
                </a:lnTo>
                <a:lnTo>
                  <a:pt x="393191" y="416664"/>
                </a:lnTo>
                <a:lnTo>
                  <a:pt x="446698" y="412298"/>
                </a:lnTo>
                <a:lnTo>
                  <a:pt x="505396" y="408957"/>
                </a:lnTo>
                <a:lnTo>
                  <a:pt x="569713" y="406972"/>
                </a:lnTo>
                <a:lnTo>
                  <a:pt x="990599" y="406672"/>
                </a:lnTo>
                <a:lnTo>
                  <a:pt x="990599" y="0"/>
                </a:lnTo>
                <a:close/>
              </a:path>
              <a:path w="990599" h="448909">
                <a:moveTo>
                  <a:pt x="990599" y="406672"/>
                </a:moveTo>
                <a:lnTo>
                  <a:pt x="640079" y="406672"/>
                </a:lnTo>
                <a:lnTo>
                  <a:pt x="716922" y="408388"/>
                </a:lnTo>
                <a:lnTo>
                  <a:pt x="800671" y="412448"/>
                </a:lnTo>
                <a:lnTo>
                  <a:pt x="891754" y="419184"/>
                </a:lnTo>
                <a:lnTo>
                  <a:pt x="990599" y="428925"/>
                </a:lnTo>
                <a:lnTo>
                  <a:pt x="990599" y="406672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894" y="3534332"/>
            <a:ext cx="990599" cy="452842"/>
          </a:xfrm>
          <a:custGeom>
            <a:avLst/>
            <a:gdLst/>
            <a:ahLst/>
            <a:cxnLst/>
            <a:rect l="l" t="t" r="r" b="b"/>
            <a:pathLst>
              <a:path w="990599" h="452842">
                <a:moveTo>
                  <a:pt x="990599" y="417352"/>
                </a:moveTo>
                <a:lnTo>
                  <a:pt x="204215" y="417352"/>
                </a:lnTo>
                <a:lnTo>
                  <a:pt x="260151" y="418610"/>
                </a:lnTo>
                <a:lnTo>
                  <a:pt x="317182" y="421084"/>
                </a:lnTo>
                <a:lnTo>
                  <a:pt x="374880" y="424499"/>
                </a:lnTo>
                <a:lnTo>
                  <a:pt x="658367" y="446108"/>
                </a:lnTo>
                <a:lnTo>
                  <a:pt x="711064" y="449420"/>
                </a:lnTo>
                <a:lnTo>
                  <a:pt x="761428" y="451756"/>
                </a:lnTo>
                <a:lnTo>
                  <a:pt x="809029" y="452842"/>
                </a:lnTo>
                <a:lnTo>
                  <a:pt x="853439" y="452405"/>
                </a:lnTo>
                <a:lnTo>
                  <a:pt x="894230" y="450171"/>
                </a:lnTo>
                <a:lnTo>
                  <a:pt x="930973" y="445866"/>
                </a:lnTo>
                <a:lnTo>
                  <a:pt x="963239" y="439216"/>
                </a:lnTo>
                <a:lnTo>
                  <a:pt x="990599" y="429947"/>
                </a:lnTo>
                <a:lnTo>
                  <a:pt x="990599" y="417352"/>
                </a:lnTo>
                <a:close/>
              </a:path>
              <a:path w="990599" h="452842">
                <a:moveTo>
                  <a:pt x="990599" y="0"/>
                </a:moveTo>
                <a:lnTo>
                  <a:pt x="0" y="0"/>
                </a:lnTo>
                <a:lnTo>
                  <a:pt x="0" y="429947"/>
                </a:lnTo>
                <a:lnTo>
                  <a:pt x="47267" y="423606"/>
                </a:lnTo>
                <a:lnTo>
                  <a:pt x="97345" y="419576"/>
                </a:lnTo>
                <a:lnTo>
                  <a:pt x="149804" y="417582"/>
                </a:lnTo>
                <a:lnTo>
                  <a:pt x="990599" y="417352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863" y="2397477"/>
            <a:ext cx="990599" cy="289086"/>
          </a:xfrm>
          <a:custGeom>
            <a:avLst/>
            <a:gdLst/>
            <a:ahLst/>
            <a:cxnLst/>
            <a:rect l="l" t="t" r="r" b="b"/>
            <a:pathLst>
              <a:path w="990599" h="289086">
                <a:moveTo>
                  <a:pt x="237896" y="0"/>
                </a:moveTo>
                <a:lnTo>
                  <a:pt x="193852" y="718"/>
                </a:lnTo>
                <a:lnTo>
                  <a:pt x="152399" y="2406"/>
                </a:lnTo>
                <a:lnTo>
                  <a:pt x="113995" y="5403"/>
                </a:lnTo>
                <a:lnTo>
                  <a:pt x="63103" y="13098"/>
                </a:lnTo>
                <a:lnTo>
                  <a:pt x="21640" y="25658"/>
                </a:lnTo>
                <a:lnTo>
                  <a:pt x="0" y="37301"/>
                </a:lnTo>
                <a:lnTo>
                  <a:pt x="0" y="261294"/>
                </a:lnTo>
                <a:lnTo>
                  <a:pt x="63398" y="271299"/>
                </a:lnTo>
                <a:lnTo>
                  <a:pt x="104384" y="275468"/>
                </a:lnTo>
                <a:lnTo>
                  <a:pt x="150571" y="279081"/>
                </a:lnTo>
                <a:lnTo>
                  <a:pt x="201215" y="282138"/>
                </a:lnTo>
                <a:lnTo>
                  <a:pt x="255574" y="284639"/>
                </a:lnTo>
                <a:lnTo>
                  <a:pt x="312905" y="286585"/>
                </a:lnTo>
                <a:lnTo>
                  <a:pt x="372465" y="287974"/>
                </a:lnTo>
                <a:lnTo>
                  <a:pt x="495299" y="289086"/>
                </a:lnTo>
                <a:lnTo>
                  <a:pt x="618134" y="287974"/>
                </a:lnTo>
                <a:lnTo>
                  <a:pt x="677694" y="286585"/>
                </a:lnTo>
                <a:lnTo>
                  <a:pt x="735025" y="284639"/>
                </a:lnTo>
                <a:lnTo>
                  <a:pt x="789384" y="282138"/>
                </a:lnTo>
                <a:lnTo>
                  <a:pt x="840028" y="279081"/>
                </a:lnTo>
                <a:lnTo>
                  <a:pt x="886215" y="275468"/>
                </a:lnTo>
                <a:lnTo>
                  <a:pt x="927201" y="271299"/>
                </a:lnTo>
                <a:lnTo>
                  <a:pt x="990599" y="261294"/>
                </a:lnTo>
                <a:lnTo>
                  <a:pt x="990599" y="37301"/>
                </a:lnTo>
                <a:lnTo>
                  <a:pt x="595660" y="8914"/>
                </a:lnTo>
                <a:lnTo>
                  <a:pt x="495604" y="3386"/>
                </a:lnTo>
                <a:lnTo>
                  <a:pt x="434759" y="1081"/>
                </a:lnTo>
                <a:lnTo>
                  <a:pt x="237896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88" y="322428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9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863" y="2924349"/>
            <a:ext cx="990599" cy="428475"/>
          </a:xfrm>
          <a:custGeom>
            <a:avLst/>
            <a:gdLst/>
            <a:ahLst/>
            <a:cxnLst/>
            <a:rect l="l" t="t" r="r" b="b"/>
            <a:pathLst>
              <a:path w="990599" h="428475">
                <a:moveTo>
                  <a:pt x="990599" y="0"/>
                </a:moveTo>
                <a:lnTo>
                  <a:pt x="0" y="0"/>
                </a:lnTo>
                <a:lnTo>
                  <a:pt x="0" y="428475"/>
                </a:lnTo>
                <a:lnTo>
                  <a:pt x="49644" y="427063"/>
                </a:lnTo>
                <a:lnTo>
                  <a:pt x="106070" y="423232"/>
                </a:lnTo>
                <a:lnTo>
                  <a:pt x="167678" y="417586"/>
                </a:lnTo>
                <a:lnTo>
                  <a:pt x="433920" y="388954"/>
                </a:lnTo>
                <a:lnTo>
                  <a:pt x="497433" y="383308"/>
                </a:lnTo>
                <a:lnTo>
                  <a:pt x="527632" y="381128"/>
                </a:lnTo>
                <a:lnTo>
                  <a:pt x="556526" y="379477"/>
                </a:lnTo>
                <a:lnTo>
                  <a:pt x="583915" y="378431"/>
                </a:lnTo>
                <a:lnTo>
                  <a:pt x="609599" y="378066"/>
                </a:lnTo>
                <a:lnTo>
                  <a:pt x="990599" y="378066"/>
                </a:lnTo>
                <a:lnTo>
                  <a:pt x="990599" y="0"/>
                </a:lnTo>
                <a:close/>
              </a:path>
              <a:path w="990599" h="428475">
                <a:moveTo>
                  <a:pt x="990599" y="378066"/>
                </a:moveTo>
                <a:lnTo>
                  <a:pt x="609599" y="378066"/>
                </a:lnTo>
                <a:lnTo>
                  <a:pt x="677679" y="378236"/>
                </a:lnTo>
                <a:lnTo>
                  <a:pt x="717351" y="378853"/>
                </a:lnTo>
                <a:lnTo>
                  <a:pt x="771143" y="381292"/>
                </a:lnTo>
                <a:lnTo>
                  <a:pt x="821507" y="386453"/>
                </a:lnTo>
                <a:lnTo>
                  <a:pt x="872299" y="395356"/>
                </a:lnTo>
                <a:lnTo>
                  <a:pt x="927377" y="409023"/>
                </a:lnTo>
                <a:lnTo>
                  <a:pt x="968382" y="421285"/>
                </a:lnTo>
                <a:lnTo>
                  <a:pt x="990599" y="428475"/>
                </a:lnTo>
                <a:lnTo>
                  <a:pt x="990599" y="37806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863" y="2636145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3"/>
                </a:lnTo>
                <a:lnTo>
                  <a:pt x="145275" y="323958"/>
                </a:lnTo>
                <a:lnTo>
                  <a:pt x="177388" y="324081"/>
                </a:lnTo>
                <a:lnTo>
                  <a:pt x="210921" y="323537"/>
                </a:lnTo>
                <a:lnTo>
                  <a:pt x="245559" y="322433"/>
                </a:lnTo>
                <a:lnTo>
                  <a:pt x="316891" y="318961"/>
                </a:lnTo>
                <a:lnTo>
                  <a:pt x="524717" y="306022"/>
                </a:lnTo>
                <a:lnTo>
                  <a:pt x="555154" y="304602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8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2"/>
                </a:lnTo>
                <a:lnTo>
                  <a:pt x="682780" y="306022"/>
                </a:lnTo>
                <a:lnTo>
                  <a:pt x="706526" y="307828"/>
                </a:lnTo>
                <a:lnTo>
                  <a:pt x="729852" y="309915"/>
                </a:lnTo>
                <a:lnTo>
                  <a:pt x="838199" y="320872"/>
                </a:lnTo>
                <a:lnTo>
                  <a:pt x="857811" y="322433"/>
                </a:lnTo>
                <a:lnTo>
                  <a:pt x="876604" y="323537"/>
                </a:lnTo>
                <a:lnTo>
                  <a:pt x="894521" y="324081"/>
                </a:lnTo>
                <a:lnTo>
                  <a:pt x="911504" y="323958"/>
                </a:lnTo>
                <a:lnTo>
                  <a:pt x="956281" y="318541"/>
                </a:lnTo>
                <a:lnTo>
                  <a:pt x="980417" y="309669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274" y="4964371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244" y="4550773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6"/>
                </a:moveTo>
                <a:lnTo>
                  <a:pt x="204215" y="419336"/>
                </a:lnTo>
                <a:lnTo>
                  <a:pt x="260151" y="420600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6"/>
                </a:lnTo>
                <a:lnTo>
                  <a:pt x="761428" y="453903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1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6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6"/>
                </a:lnTo>
                <a:lnTo>
                  <a:pt x="990599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306" y="5665179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2"/>
                </a:lnTo>
                <a:lnTo>
                  <a:pt x="63398" y="270239"/>
                </a:lnTo>
                <a:lnTo>
                  <a:pt x="104384" y="274391"/>
                </a:lnTo>
                <a:lnTo>
                  <a:pt x="150571" y="277990"/>
                </a:lnTo>
                <a:lnTo>
                  <a:pt x="201215" y="281035"/>
                </a:lnTo>
                <a:lnTo>
                  <a:pt x="255574" y="283527"/>
                </a:lnTo>
                <a:lnTo>
                  <a:pt x="312905" y="285465"/>
                </a:lnTo>
                <a:lnTo>
                  <a:pt x="372465" y="286849"/>
                </a:lnTo>
                <a:lnTo>
                  <a:pt x="495299" y="287957"/>
                </a:lnTo>
                <a:lnTo>
                  <a:pt x="618134" y="286849"/>
                </a:lnTo>
                <a:lnTo>
                  <a:pt x="677694" y="285465"/>
                </a:lnTo>
                <a:lnTo>
                  <a:pt x="735025" y="283527"/>
                </a:lnTo>
                <a:lnTo>
                  <a:pt x="789384" y="281035"/>
                </a:lnTo>
                <a:lnTo>
                  <a:pt x="840028" y="277990"/>
                </a:lnTo>
                <a:lnTo>
                  <a:pt x="886215" y="274391"/>
                </a:lnTo>
                <a:lnTo>
                  <a:pt x="927201" y="270239"/>
                </a:lnTo>
                <a:lnTo>
                  <a:pt x="990599" y="260272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511" y="6506885"/>
            <a:ext cx="992187" cy="346351"/>
          </a:xfrm>
          <a:custGeom>
            <a:avLst/>
            <a:gdLst/>
            <a:ahLst/>
            <a:cxnLst/>
            <a:rect l="l" t="t" r="r" b="b"/>
            <a:pathLst>
              <a:path w="992187" h="346351">
                <a:moveTo>
                  <a:pt x="0" y="0"/>
                </a:moveTo>
                <a:lnTo>
                  <a:pt x="9525" y="346351"/>
                </a:lnTo>
                <a:lnTo>
                  <a:pt x="992187" y="346351"/>
                </a:lnTo>
                <a:lnTo>
                  <a:pt x="990694" y="20592"/>
                </a:lnTo>
                <a:lnTo>
                  <a:pt x="500237" y="20592"/>
                </a:lnTo>
                <a:lnTo>
                  <a:pt x="443798" y="20470"/>
                </a:lnTo>
                <a:lnTo>
                  <a:pt x="382934" y="19582"/>
                </a:lnTo>
                <a:lnTo>
                  <a:pt x="317296" y="17824"/>
                </a:lnTo>
                <a:lnTo>
                  <a:pt x="246534" y="15091"/>
                </a:lnTo>
                <a:lnTo>
                  <a:pt x="170297" y="11279"/>
                </a:lnTo>
                <a:lnTo>
                  <a:pt x="88236" y="6283"/>
                </a:lnTo>
                <a:lnTo>
                  <a:pt x="0" y="0"/>
                </a:lnTo>
                <a:close/>
              </a:path>
              <a:path w="992187" h="346351">
                <a:moveTo>
                  <a:pt x="990600" y="0"/>
                </a:moveTo>
                <a:lnTo>
                  <a:pt x="959823" y="330"/>
                </a:lnTo>
                <a:lnTo>
                  <a:pt x="929173" y="1253"/>
                </a:lnTo>
                <a:lnTo>
                  <a:pt x="898299" y="2663"/>
                </a:lnTo>
                <a:lnTo>
                  <a:pt x="728319" y="13368"/>
                </a:lnTo>
                <a:lnTo>
                  <a:pt x="646509" y="17406"/>
                </a:lnTo>
                <a:lnTo>
                  <a:pt x="601243" y="18956"/>
                </a:lnTo>
                <a:lnTo>
                  <a:pt x="552602" y="20052"/>
                </a:lnTo>
                <a:lnTo>
                  <a:pt x="500237" y="20592"/>
                </a:lnTo>
                <a:lnTo>
                  <a:pt x="990694" y="20592"/>
                </a:lnTo>
                <a:lnTo>
                  <a:pt x="990600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544" y="6194456"/>
            <a:ext cx="990599" cy="429665"/>
          </a:xfrm>
          <a:custGeom>
            <a:avLst/>
            <a:gdLst/>
            <a:ahLst/>
            <a:cxnLst/>
            <a:rect l="l" t="t" r="r" b="b"/>
            <a:pathLst>
              <a:path w="990599" h="429665">
                <a:moveTo>
                  <a:pt x="990599" y="0"/>
                </a:moveTo>
                <a:lnTo>
                  <a:pt x="0" y="0"/>
                </a:lnTo>
                <a:lnTo>
                  <a:pt x="0" y="429665"/>
                </a:lnTo>
                <a:lnTo>
                  <a:pt x="49644" y="428250"/>
                </a:lnTo>
                <a:lnTo>
                  <a:pt x="106070" y="424408"/>
                </a:lnTo>
                <a:lnTo>
                  <a:pt x="167678" y="418747"/>
                </a:lnTo>
                <a:lnTo>
                  <a:pt x="433920" y="390035"/>
                </a:lnTo>
                <a:lnTo>
                  <a:pt x="497433" y="384374"/>
                </a:lnTo>
                <a:lnTo>
                  <a:pt x="527632" y="382187"/>
                </a:lnTo>
                <a:lnTo>
                  <a:pt x="556526" y="380532"/>
                </a:lnTo>
                <a:lnTo>
                  <a:pt x="583915" y="379483"/>
                </a:lnTo>
                <a:lnTo>
                  <a:pt x="609599" y="379116"/>
                </a:lnTo>
                <a:lnTo>
                  <a:pt x="990599" y="379116"/>
                </a:lnTo>
                <a:lnTo>
                  <a:pt x="990599" y="0"/>
                </a:lnTo>
                <a:close/>
              </a:path>
              <a:path w="990599" h="429665">
                <a:moveTo>
                  <a:pt x="990599" y="379116"/>
                </a:moveTo>
                <a:lnTo>
                  <a:pt x="609599" y="379116"/>
                </a:lnTo>
                <a:lnTo>
                  <a:pt x="677679" y="379287"/>
                </a:lnTo>
                <a:lnTo>
                  <a:pt x="717351" y="379906"/>
                </a:lnTo>
                <a:lnTo>
                  <a:pt x="771143" y="382352"/>
                </a:lnTo>
                <a:lnTo>
                  <a:pt x="821507" y="387527"/>
                </a:lnTo>
                <a:lnTo>
                  <a:pt x="872299" y="396455"/>
                </a:lnTo>
                <a:lnTo>
                  <a:pt x="927377" y="410160"/>
                </a:lnTo>
                <a:lnTo>
                  <a:pt x="968382" y="422456"/>
                </a:lnTo>
                <a:lnTo>
                  <a:pt x="990599" y="429665"/>
                </a:lnTo>
                <a:lnTo>
                  <a:pt x="990599" y="37911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337" y="5910418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4"/>
                </a:lnTo>
                <a:lnTo>
                  <a:pt x="145275" y="323959"/>
                </a:lnTo>
                <a:lnTo>
                  <a:pt x="177388" y="324081"/>
                </a:lnTo>
                <a:lnTo>
                  <a:pt x="210921" y="323538"/>
                </a:lnTo>
                <a:lnTo>
                  <a:pt x="245559" y="322433"/>
                </a:lnTo>
                <a:lnTo>
                  <a:pt x="316891" y="318962"/>
                </a:lnTo>
                <a:lnTo>
                  <a:pt x="524717" y="306023"/>
                </a:lnTo>
                <a:lnTo>
                  <a:pt x="555155" y="304603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7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3"/>
                </a:lnTo>
                <a:lnTo>
                  <a:pt x="682780" y="306023"/>
                </a:lnTo>
                <a:lnTo>
                  <a:pt x="706526" y="307829"/>
                </a:lnTo>
                <a:lnTo>
                  <a:pt x="729853" y="309915"/>
                </a:lnTo>
                <a:lnTo>
                  <a:pt x="838199" y="320873"/>
                </a:lnTo>
                <a:lnTo>
                  <a:pt x="857811" y="322433"/>
                </a:lnTo>
                <a:lnTo>
                  <a:pt x="876604" y="323538"/>
                </a:lnTo>
                <a:lnTo>
                  <a:pt x="894521" y="324081"/>
                </a:lnTo>
                <a:lnTo>
                  <a:pt x="911504" y="323959"/>
                </a:lnTo>
                <a:lnTo>
                  <a:pt x="956281" y="318541"/>
                </a:lnTo>
                <a:lnTo>
                  <a:pt x="980417" y="309670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" y="0"/>
            <a:ext cx="443602" cy="68532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3587" y="0"/>
            <a:ext cx="300037" cy="6851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84662" y="5529262"/>
            <a:ext cx="2519361" cy="1319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55687" y="5876925"/>
            <a:ext cx="3192460" cy="9683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9388" y="5768975"/>
            <a:ext cx="857249" cy="10620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092279" y="4365104"/>
            <a:ext cx="1922171" cy="24738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91552" y="279328"/>
            <a:ext cx="7863145" cy="4720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ts val="3715"/>
              </a:lnSpc>
            </a:pPr>
            <a:r>
              <a:rPr sz="3200" spc="0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L’E3D,</a:t>
            </a:r>
            <a:r>
              <a:rPr sz="3200" spc="-55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établissement</a:t>
            </a:r>
            <a:r>
              <a:rPr sz="3200" spc="-167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en</a:t>
            </a:r>
            <a:r>
              <a:rPr sz="3200" spc="-15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démarche</a:t>
            </a:r>
            <a:r>
              <a:rPr sz="3200" spc="-139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sz="3200" spc="-33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DD</a:t>
            </a:r>
            <a:endParaRPr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05939" y="1061928"/>
            <a:ext cx="7536346" cy="148851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184" algn="just">
              <a:lnSpc>
                <a:spcPts val="2120"/>
              </a:lnSpc>
            </a:pP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«</a:t>
            </a:r>
            <a:r>
              <a:rPr sz="2000" spc="49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tout</a:t>
            </a:r>
            <a:r>
              <a:rPr sz="2000" i="1" spc="484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établissement</a:t>
            </a:r>
            <a:r>
              <a:rPr sz="2000" i="1" spc="484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scolaire</a:t>
            </a:r>
            <a:r>
              <a:rPr sz="2000" i="1" spc="49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ou</a:t>
            </a:r>
            <a:r>
              <a:rPr sz="2000" i="1" spc="49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toute</a:t>
            </a:r>
            <a:r>
              <a:rPr sz="2000" i="1" spc="484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école</a:t>
            </a:r>
            <a:r>
              <a:rPr sz="2000" i="1" spc="49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engagés</a:t>
            </a:r>
            <a:r>
              <a:rPr sz="2000" i="1" spc="49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dans</a:t>
            </a:r>
            <a:r>
              <a:rPr sz="2000" i="1" spc="49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un</a:t>
            </a:r>
            <a:endParaRPr sz="2000">
              <a:latin typeface="Arial"/>
              <a:cs typeface="Arial"/>
            </a:endParaRPr>
          </a:p>
          <a:p>
            <a:pPr algn="just">
              <a:lnSpc>
                <a:spcPct val="100000"/>
              </a:lnSpc>
            </a:pP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projet</a:t>
            </a:r>
            <a:r>
              <a:rPr sz="2000" i="1" spc="13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de</a:t>
            </a:r>
            <a:r>
              <a:rPr sz="2000" i="1" spc="18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développement</a:t>
            </a:r>
            <a:r>
              <a:rPr sz="2000" i="1" spc="13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durable</a:t>
            </a:r>
            <a:r>
              <a:rPr sz="2000" i="1" spc="18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fondé</a:t>
            </a:r>
            <a:r>
              <a:rPr sz="2000" i="1" spc="13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sur</a:t>
            </a:r>
            <a:r>
              <a:rPr sz="2000" i="1" spc="18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la</a:t>
            </a:r>
            <a:r>
              <a:rPr sz="2000" i="1" spc="18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mise</a:t>
            </a:r>
            <a:r>
              <a:rPr sz="2000" i="1" spc="18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en</a:t>
            </a:r>
            <a:r>
              <a:rPr sz="2000" i="1" spc="18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œuvre d'un projet</a:t>
            </a:r>
            <a:r>
              <a:rPr sz="2000" i="1" spc="1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établissant</a:t>
            </a:r>
            <a:r>
              <a:rPr sz="2000" i="1" spc="9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une</a:t>
            </a:r>
            <a:r>
              <a:rPr sz="2000" i="1" spc="2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continuité</a:t>
            </a:r>
            <a:r>
              <a:rPr sz="2000" i="1" spc="9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entre</a:t>
            </a:r>
            <a:r>
              <a:rPr sz="2000" i="1" spc="1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les</a:t>
            </a:r>
            <a:r>
              <a:rPr sz="2000" i="1" spc="2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enseignements, la</a:t>
            </a:r>
            <a:r>
              <a:rPr sz="2000" i="1" spc="2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vie scolaire,</a:t>
            </a:r>
            <a:r>
              <a:rPr sz="2000" i="1" spc="2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la</a:t>
            </a:r>
            <a:r>
              <a:rPr sz="2000" i="1" spc="3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gestion</a:t>
            </a:r>
            <a:r>
              <a:rPr sz="2000" i="1" spc="1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et</a:t>
            </a:r>
            <a:r>
              <a:rPr sz="2000" i="1" spc="2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la</a:t>
            </a:r>
            <a:r>
              <a:rPr sz="2000" i="1" spc="3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maintenance</a:t>
            </a:r>
            <a:r>
              <a:rPr sz="2000" i="1" spc="2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de</a:t>
            </a:r>
            <a:r>
              <a:rPr sz="2000" i="1" spc="3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la</a:t>
            </a:r>
            <a:r>
              <a:rPr sz="2000" i="1" spc="3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structure scolaire</a:t>
            </a:r>
            <a:r>
              <a:rPr sz="2000" i="1" spc="3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tout en s'ouvrant</a:t>
            </a:r>
            <a:r>
              <a:rPr sz="2000" i="1" spc="-19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sur l'extérieur</a:t>
            </a:r>
            <a:r>
              <a:rPr sz="2000" i="1" spc="-19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0000FF"/>
                </a:solidFill>
                <a:latin typeface="Arial"/>
                <a:cs typeface="Arial"/>
              </a:rPr>
              <a:t>par le partenariat</a:t>
            </a:r>
            <a:r>
              <a:rPr sz="2000" i="1" spc="-17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» </a:t>
            </a:r>
            <a:r>
              <a:rPr sz="1800" spc="0" dirty="0" smtClean="0">
                <a:latin typeface="Arial"/>
                <a:cs typeface="Arial"/>
              </a:rPr>
              <a:t>BO</a:t>
            </a:r>
            <a:r>
              <a:rPr sz="1800" spc="-2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du 29 août</a:t>
            </a:r>
            <a:r>
              <a:rPr sz="1800" spc="-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2013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63039" y="1125560"/>
            <a:ext cx="187416" cy="1904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500"/>
              </a:lnSpc>
            </a:pPr>
            <a:r>
              <a:rPr sz="1400" spc="219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05939" y="3002488"/>
            <a:ext cx="3845649" cy="149105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49925" marR="45720">
              <a:lnSpc>
                <a:spcPts val="2120"/>
              </a:lnSpc>
            </a:pP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E3D</a:t>
            </a:r>
            <a:r>
              <a:rPr sz="2000" spc="37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r>
              <a:rPr sz="2000" spc="37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école,</a:t>
            </a:r>
            <a:r>
              <a:rPr sz="2000" spc="37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collège</a:t>
            </a:r>
            <a:r>
              <a:rPr sz="2000" spc="37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ou</a:t>
            </a:r>
            <a:r>
              <a:rPr sz="2000" spc="37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lycée,</a:t>
            </a:r>
            <a:endParaRPr sz="2000"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20"/>
              </a:spcBef>
            </a:pP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liées</a:t>
            </a:r>
            <a:r>
              <a:rPr sz="2000" spc="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au</a:t>
            </a:r>
            <a:r>
              <a:rPr sz="2000" spc="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développement durable nement</a:t>
            </a:r>
            <a:r>
              <a:rPr sz="2000" spc="2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de</a:t>
            </a:r>
            <a:r>
              <a:rPr sz="2000" spc="3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sa</a:t>
            </a:r>
            <a:r>
              <a:rPr sz="2000" spc="3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structure comme d’expérimentation pratique, dans local de la citoyenneté.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32068" y="3002488"/>
            <a:ext cx="3659239" cy="118625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23" algn="r">
              <a:lnSpc>
                <a:spcPts val="2120"/>
              </a:lnSpc>
            </a:pP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qui</a:t>
            </a:r>
            <a:r>
              <a:rPr sz="2000" spc="37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développe</a:t>
            </a:r>
            <a:r>
              <a:rPr sz="2000" spc="37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diverses</a:t>
            </a:r>
            <a:r>
              <a:rPr sz="2000" spc="37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000" spc="-7" dirty="0" smtClean="0">
                <a:solidFill>
                  <a:srgbClr val="0000FF"/>
                </a:solidFill>
                <a:latin typeface="Arial"/>
                <a:cs typeface="Arial"/>
              </a:rPr>
              <a:t>ctions</a:t>
            </a:r>
            <a:endParaRPr sz="2000">
              <a:latin typeface="Arial"/>
              <a:cs typeface="Arial"/>
            </a:endParaRPr>
          </a:p>
          <a:p>
            <a:pPr indent="86944" algn="r">
              <a:lnSpc>
                <a:spcPct val="100000"/>
              </a:lnSpc>
              <a:spcBef>
                <a:spcPts val="20"/>
              </a:spcBef>
              <a:tabLst>
                <a:tab pos="444500" algn="l"/>
                <a:tab pos="927100" algn="l"/>
                <a:tab pos="1803400" algn="l"/>
                <a:tab pos="2133600" algn="l"/>
                <a:tab pos="2286000" algn="l"/>
                <a:tab pos="2616200" algn="l"/>
                <a:tab pos="3327400" algn="l"/>
              </a:tabLst>
            </a:pP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en	s’appuyant	sur	le	</a:t>
            </a:r>
            <a:r>
              <a:rPr sz="2000" spc="-5" dirty="0" smtClean="0">
                <a:solidFill>
                  <a:srgbClr val="0000FF"/>
                </a:solidFill>
                <a:latin typeface="Arial"/>
                <a:cs typeface="Arial"/>
              </a:rPr>
              <a:t>fon</a:t>
            </a:r>
            <a:r>
              <a:rPr sz="2000" spc="-7" dirty="0" smtClean="0">
                <a:solidFill>
                  <a:srgbClr val="0000FF"/>
                </a:solidFill>
                <a:latin typeface="Arial"/>
                <a:cs typeface="Arial"/>
              </a:rPr>
              <a:t>ction- suppo</a:t>
            </a:r>
            <a:r>
              <a:rPr sz="2000" spc="-6" dirty="0" smtClean="0">
                <a:solidFill>
                  <a:srgbClr val="0000FF"/>
                </a:solidFill>
                <a:latin typeface="Arial"/>
                <a:cs typeface="Arial"/>
              </a:rPr>
              <a:t>rt	d’analyse	</a:t>
            </a:r>
            <a:r>
              <a:rPr sz="2000" spc="-5" dirty="0" smtClean="0">
                <a:solidFill>
                  <a:srgbClr val="0000FF"/>
                </a:solidFill>
                <a:latin typeface="Arial"/>
                <a:cs typeface="Arial"/>
              </a:rPr>
              <a:t>théorique	et un</a:t>
            </a:r>
            <a:r>
              <a:rPr sz="2000" spc="184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but</a:t>
            </a:r>
            <a:r>
              <a:rPr sz="2000" spc="179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de</a:t>
            </a:r>
            <a:r>
              <a:rPr sz="2000" spc="184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formation</a:t>
            </a:r>
            <a:r>
              <a:rPr sz="2000" spc="173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à</a:t>
            </a:r>
            <a:r>
              <a:rPr sz="2000" spc="184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Arial"/>
                <a:cs typeface="Arial"/>
              </a:rPr>
              <a:t>l’exercice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63039" y="3080339"/>
            <a:ext cx="185312" cy="17241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360"/>
              </a:lnSpc>
            </a:pPr>
            <a:r>
              <a:rPr sz="1250" spc="203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4" y="0"/>
            <a:ext cx="990599" cy="6825863"/>
          </a:xfrm>
          <a:custGeom>
            <a:avLst/>
            <a:gdLst/>
            <a:ahLst/>
            <a:cxnLst/>
            <a:rect l="l" t="t" r="r" b="b"/>
            <a:pathLst>
              <a:path w="990599" h="6825863">
                <a:moveTo>
                  <a:pt x="0" y="0"/>
                </a:moveTo>
                <a:lnTo>
                  <a:pt x="990599" y="0"/>
                </a:lnTo>
                <a:lnTo>
                  <a:pt x="990599" y="6825863"/>
                </a:lnTo>
                <a:lnTo>
                  <a:pt x="0" y="6825863"/>
                </a:lnTo>
                <a:lnTo>
                  <a:pt x="0" y="0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800" y="1687718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769" y="1274121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5"/>
                </a:moveTo>
                <a:lnTo>
                  <a:pt x="204215" y="419335"/>
                </a:lnTo>
                <a:lnTo>
                  <a:pt x="260151" y="420599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5"/>
                </a:lnTo>
                <a:lnTo>
                  <a:pt x="761428" y="453902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0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5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5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769" y="143785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3"/>
                </a:lnTo>
                <a:lnTo>
                  <a:pt x="63398" y="270239"/>
                </a:lnTo>
                <a:lnTo>
                  <a:pt x="104384" y="274392"/>
                </a:lnTo>
                <a:lnTo>
                  <a:pt x="150571" y="277991"/>
                </a:lnTo>
                <a:lnTo>
                  <a:pt x="201215" y="281036"/>
                </a:lnTo>
                <a:lnTo>
                  <a:pt x="255574" y="283528"/>
                </a:lnTo>
                <a:lnTo>
                  <a:pt x="312905" y="285466"/>
                </a:lnTo>
                <a:lnTo>
                  <a:pt x="372465" y="286850"/>
                </a:lnTo>
                <a:lnTo>
                  <a:pt x="495299" y="287957"/>
                </a:lnTo>
                <a:lnTo>
                  <a:pt x="618134" y="286850"/>
                </a:lnTo>
                <a:lnTo>
                  <a:pt x="677694" y="285466"/>
                </a:lnTo>
                <a:lnTo>
                  <a:pt x="735025" y="283528"/>
                </a:lnTo>
                <a:lnTo>
                  <a:pt x="789384" y="281036"/>
                </a:lnTo>
                <a:lnTo>
                  <a:pt x="840028" y="277991"/>
                </a:lnTo>
                <a:lnTo>
                  <a:pt x="886215" y="274392"/>
                </a:lnTo>
                <a:lnTo>
                  <a:pt x="927201" y="270239"/>
                </a:lnTo>
                <a:lnTo>
                  <a:pt x="990599" y="260273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800" y="97954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8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386" y="671277"/>
            <a:ext cx="990599" cy="433236"/>
          </a:xfrm>
          <a:custGeom>
            <a:avLst/>
            <a:gdLst/>
            <a:ahLst/>
            <a:cxnLst/>
            <a:rect l="l" t="t" r="r" b="b"/>
            <a:pathLst>
              <a:path w="990599" h="433236">
                <a:moveTo>
                  <a:pt x="990599" y="0"/>
                </a:moveTo>
                <a:lnTo>
                  <a:pt x="0" y="0"/>
                </a:lnTo>
                <a:lnTo>
                  <a:pt x="0" y="433236"/>
                </a:lnTo>
                <a:lnTo>
                  <a:pt x="49644" y="431809"/>
                </a:lnTo>
                <a:lnTo>
                  <a:pt x="106070" y="427935"/>
                </a:lnTo>
                <a:lnTo>
                  <a:pt x="167678" y="422227"/>
                </a:lnTo>
                <a:lnTo>
                  <a:pt x="433920" y="393276"/>
                </a:lnTo>
                <a:lnTo>
                  <a:pt x="497433" y="387568"/>
                </a:lnTo>
                <a:lnTo>
                  <a:pt x="527632" y="385363"/>
                </a:lnTo>
                <a:lnTo>
                  <a:pt x="556526" y="383694"/>
                </a:lnTo>
                <a:lnTo>
                  <a:pt x="583915" y="382636"/>
                </a:lnTo>
                <a:lnTo>
                  <a:pt x="609599" y="382267"/>
                </a:lnTo>
                <a:lnTo>
                  <a:pt x="990599" y="382267"/>
                </a:lnTo>
                <a:lnTo>
                  <a:pt x="990599" y="0"/>
                </a:lnTo>
                <a:close/>
              </a:path>
              <a:path w="990599" h="433236">
                <a:moveTo>
                  <a:pt x="990599" y="382267"/>
                </a:moveTo>
                <a:lnTo>
                  <a:pt x="609599" y="382267"/>
                </a:lnTo>
                <a:lnTo>
                  <a:pt x="677679" y="382439"/>
                </a:lnTo>
                <a:lnTo>
                  <a:pt x="717351" y="383063"/>
                </a:lnTo>
                <a:lnTo>
                  <a:pt x="771143" y="385529"/>
                </a:lnTo>
                <a:lnTo>
                  <a:pt x="821507" y="390747"/>
                </a:lnTo>
                <a:lnTo>
                  <a:pt x="872299" y="399749"/>
                </a:lnTo>
                <a:lnTo>
                  <a:pt x="927377" y="413568"/>
                </a:lnTo>
                <a:lnTo>
                  <a:pt x="968382" y="425966"/>
                </a:lnTo>
                <a:lnTo>
                  <a:pt x="990599" y="433236"/>
                </a:lnTo>
                <a:lnTo>
                  <a:pt x="990599" y="382267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769" y="391919"/>
            <a:ext cx="990599" cy="323056"/>
          </a:xfrm>
          <a:custGeom>
            <a:avLst/>
            <a:gdLst/>
            <a:ahLst/>
            <a:cxnLst/>
            <a:rect l="l" t="t" r="r" b="b"/>
            <a:pathLst>
              <a:path w="990599" h="323056">
                <a:moveTo>
                  <a:pt x="258698" y="0"/>
                </a:moveTo>
                <a:lnTo>
                  <a:pt x="211454" y="122"/>
                </a:lnTo>
                <a:lnTo>
                  <a:pt x="166687" y="1013"/>
                </a:lnTo>
                <a:lnTo>
                  <a:pt x="124967" y="2778"/>
                </a:lnTo>
                <a:lnTo>
                  <a:pt x="86867" y="5522"/>
                </a:lnTo>
                <a:lnTo>
                  <a:pt x="23812" y="14366"/>
                </a:lnTo>
                <a:lnTo>
                  <a:pt x="0" y="20675"/>
                </a:lnTo>
                <a:lnTo>
                  <a:pt x="0" y="302380"/>
                </a:lnTo>
                <a:lnTo>
                  <a:pt x="37299" y="313706"/>
                </a:lnTo>
                <a:lnTo>
                  <a:pt x="86563" y="320277"/>
                </a:lnTo>
                <a:lnTo>
                  <a:pt x="145275" y="322934"/>
                </a:lnTo>
                <a:lnTo>
                  <a:pt x="177388" y="323056"/>
                </a:lnTo>
                <a:lnTo>
                  <a:pt x="210921" y="322514"/>
                </a:lnTo>
                <a:lnTo>
                  <a:pt x="245559" y="321413"/>
                </a:lnTo>
                <a:lnTo>
                  <a:pt x="316891" y="317953"/>
                </a:lnTo>
                <a:lnTo>
                  <a:pt x="524717" y="305054"/>
                </a:lnTo>
                <a:lnTo>
                  <a:pt x="555154" y="303639"/>
                </a:lnTo>
                <a:lnTo>
                  <a:pt x="583553" y="302712"/>
                </a:lnTo>
                <a:lnTo>
                  <a:pt x="609599" y="302380"/>
                </a:lnTo>
                <a:lnTo>
                  <a:pt x="990599" y="302380"/>
                </a:lnTo>
                <a:lnTo>
                  <a:pt x="990599" y="20675"/>
                </a:lnTo>
                <a:lnTo>
                  <a:pt x="838199" y="20675"/>
                </a:lnTo>
                <a:lnTo>
                  <a:pt x="810767" y="20343"/>
                </a:lnTo>
                <a:lnTo>
                  <a:pt x="741616" y="18001"/>
                </a:lnTo>
                <a:lnTo>
                  <a:pt x="409574" y="3198"/>
                </a:lnTo>
                <a:lnTo>
                  <a:pt x="307847" y="541"/>
                </a:lnTo>
                <a:lnTo>
                  <a:pt x="258698" y="0"/>
                </a:lnTo>
                <a:close/>
              </a:path>
              <a:path w="990599" h="323056">
                <a:moveTo>
                  <a:pt x="990599" y="302380"/>
                </a:moveTo>
                <a:lnTo>
                  <a:pt x="609599" y="302380"/>
                </a:lnTo>
                <a:lnTo>
                  <a:pt x="634260" y="302712"/>
                </a:lnTo>
                <a:lnTo>
                  <a:pt x="658672" y="303639"/>
                </a:lnTo>
                <a:lnTo>
                  <a:pt x="682780" y="305054"/>
                </a:lnTo>
                <a:lnTo>
                  <a:pt x="706526" y="306855"/>
                </a:lnTo>
                <a:lnTo>
                  <a:pt x="729852" y="308934"/>
                </a:lnTo>
                <a:lnTo>
                  <a:pt x="838199" y="319858"/>
                </a:lnTo>
                <a:lnTo>
                  <a:pt x="857811" y="321413"/>
                </a:lnTo>
                <a:lnTo>
                  <a:pt x="876604" y="322514"/>
                </a:lnTo>
                <a:lnTo>
                  <a:pt x="894521" y="323056"/>
                </a:lnTo>
                <a:lnTo>
                  <a:pt x="911504" y="322934"/>
                </a:lnTo>
                <a:lnTo>
                  <a:pt x="956281" y="317533"/>
                </a:lnTo>
                <a:lnTo>
                  <a:pt x="980417" y="308690"/>
                </a:lnTo>
                <a:lnTo>
                  <a:pt x="990599" y="30238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925" y="3931268"/>
            <a:ext cx="990599" cy="448909"/>
          </a:xfrm>
          <a:custGeom>
            <a:avLst/>
            <a:gdLst/>
            <a:ahLst/>
            <a:cxnLst/>
            <a:rect l="l" t="t" r="r" b="b"/>
            <a:pathLst>
              <a:path w="990599" h="448909">
                <a:moveTo>
                  <a:pt x="990599" y="0"/>
                </a:moveTo>
                <a:lnTo>
                  <a:pt x="0" y="0"/>
                </a:lnTo>
                <a:lnTo>
                  <a:pt x="0" y="428925"/>
                </a:lnTo>
                <a:lnTo>
                  <a:pt x="24645" y="437993"/>
                </a:lnTo>
                <a:lnTo>
                  <a:pt x="49339" y="444126"/>
                </a:lnTo>
                <a:lnTo>
                  <a:pt x="74509" y="447654"/>
                </a:lnTo>
                <a:lnTo>
                  <a:pt x="100583" y="448909"/>
                </a:lnTo>
                <a:lnTo>
                  <a:pt x="127992" y="448219"/>
                </a:lnTo>
                <a:lnTo>
                  <a:pt x="157162" y="445914"/>
                </a:lnTo>
                <a:lnTo>
                  <a:pt x="188523" y="442325"/>
                </a:lnTo>
                <a:lnTo>
                  <a:pt x="300037" y="427152"/>
                </a:lnTo>
                <a:lnTo>
                  <a:pt x="344447" y="421725"/>
                </a:lnTo>
                <a:lnTo>
                  <a:pt x="393191" y="416664"/>
                </a:lnTo>
                <a:lnTo>
                  <a:pt x="446698" y="412298"/>
                </a:lnTo>
                <a:lnTo>
                  <a:pt x="505396" y="408957"/>
                </a:lnTo>
                <a:lnTo>
                  <a:pt x="569713" y="406972"/>
                </a:lnTo>
                <a:lnTo>
                  <a:pt x="990599" y="406672"/>
                </a:lnTo>
                <a:lnTo>
                  <a:pt x="990599" y="0"/>
                </a:lnTo>
                <a:close/>
              </a:path>
              <a:path w="990599" h="448909">
                <a:moveTo>
                  <a:pt x="990599" y="406672"/>
                </a:moveTo>
                <a:lnTo>
                  <a:pt x="640079" y="406672"/>
                </a:lnTo>
                <a:lnTo>
                  <a:pt x="716922" y="408388"/>
                </a:lnTo>
                <a:lnTo>
                  <a:pt x="800671" y="412448"/>
                </a:lnTo>
                <a:lnTo>
                  <a:pt x="891754" y="419184"/>
                </a:lnTo>
                <a:lnTo>
                  <a:pt x="990599" y="428925"/>
                </a:lnTo>
                <a:lnTo>
                  <a:pt x="990599" y="406672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894" y="3534332"/>
            <a:ext cx="990599" cy="452842"/>
          </a:xfrm>
          <a:custGeom>
            <a:avLst/>
            <a:gdLst/>
            <a:ahLst/>
            <a:cxnLst/>
            <a:rect l="l" t="t" r="r" b="b"/>
            <a:pathLst>
              <a:path w="990599" h="452842">
                <a:moveTo>
                  <a:pt x="990599" y="417352"/>
                </a:moveTo>
                <a:lnTo>
                  <a:pt x="204215" y="417352"/>
                </a:lnTo>
                <a:lnTo>
                  <a:pt x="260151" y="418610"/>
                </a:lnTo>
                <a:lnTo>
                  <a:pt x="317182" y="421084"/>
                </a:lnTo>
                <a:lnTo>
                  <a:pt x="374880" y="424499"/>
                </a:lnTo>
                <a:lnTo>
                  <a:pt x="658367" y="446108"/>
                </a:lnTo>
                <a:lnTo>
                  <a:pt x="711064" y="449420"/>
                </a:lnTo>
                <a:lnTo>
                  <a:pt x="761428" y="451756"/>
                </a:lnTo>
                <a:lnTo>
                  <a:pt x="809029" y="452842"/>
                </a:lnTo>
                <a:lnTo>
                  <a:pt x="853439" y="452405"/>
                </a:lnTo>
                <a:lnTo>
                  <a:pt x="894230" y="450171"/>
                </a:lnTo>
                <a:lnTo>
                  <a:pt x="930973" y="445866"/>
                </a:lnTo>
                <a:lnTo>
                  <a:pt x="963239" y="439216"/>
                </a:lnTo>
                <a:lnTo>
                  <a:pt x="990599" y="429947"/>
                </a:lnTo>
                <a:lnTo>
                  <a:pt x="990599" y="417352"/>
                </a:lnTo>
                <a:close/>
              </a:path>
              <a:path w="990599" h="452842">
                <a:moveTo>
                  <a:pt x="990599" y="0"/>
                </a:moveTo>
                <a:lnTo>
                  <a:pt x="0" y="0"/>
                </a:lnTo>
                <a:lnTo>
                  <a:pt x="0" y="429947"/>
                </a:lnTo>
                <a:lnTo>
                  <a:pt x="47267" y="423606"/>
                </a:lnTo>
                <a:lnTo>
                  <a:pt x="97345" y="419576"/>
                </a:lnTo>
                <a:lnTo>
                  <a:pt x="149804" y="417582"/>
                </a:lnTo>
                <a:lnTo>
                  <a:pt x="990599" y="417352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863" y="2397477"/>
            <a:ext cx="990599" cy="289086"/>
          </a:xfrm>
          <a:custGeom>
            <a:avLst/>
            <a:gdLst/>
            <a:ahLst/>
            <a:cxnLst/>
            <a:rect l="l" t="t" r="r" b="b"/>
            <a:pathLst>
              <a:path w="990599" h="289086">
                <a:moveTo>
                  <a:pt x="237896" y="0"/>
                </a:moveTo>
                <a:lnTo>
                  <a:pt x="193852" y="718"/>
                </a:lnTo>
                <a:lnTo>
                  <a:pt x="152399" y="2406"/>
                </a:lnTo>
                <a:lnTo>
                  <a:pt x="113995" y="5403"/>
                </a:lnTo>
                <a:lnTo>
                  <a:pt x="63103" y="13098"/>
                </a:lnTo>
                <a:lnTo>
                  <a:pt x="21640" y="25658"/>
                </a:lnTo>
                <a:lnTo>
                  <a:pt x="0" y="37301"/>
                </a:lnTo>
                <a:lnTo>
                  <a:pt x="0" y="261294"/>
                </a:lnTo>
                <a:lnTo>
                  <a:pt x="63398" y="271299"/>
                </a:lnTo>
                <a:lnTo>
                  <a:pt x="104384" y="275468"/>
                </a:lnTo>
                <a:lnTo>
                  <a:pt x="150571" y="279081"/>
                </a:lnTo>
                <a:lnTo>
                  <a:pt x="201215" y="282138"/>
                </a:lnTo>
                <a:lnTo>
                  <a:pt x="255574" y="284639"/>
                </a:lnTo>
                <a:lnTo>
                  <a:pt x="312905" y="286585"/>
                </a:lnTo>
                <a:lnTo>
                  <a:pt x="372465" y="287974"/>
                </a:lnTo>
                <a:lnTo>
                  <a:pt x="495299" y="289086"/>
                </a:lnTo>
                <a:lnTo>
                  <a:pt x="618134" y="287974"/>
                </a:lnTo>
                <a:lnTo>
                  <a:pt x="677694" y="286585"/>
                </a:lnTo>
                <a:lnTo>
                  <a:pt x="735025" y="284639"/>
                </a:lnTo>
                <a:lnTo>
                  <a:pt x="789384" y="282138"/>
                </a:lnTo>
                <a:lnTo>
                  <a:pt x="840028" y="279081"/>
                </a:lnTo>
                <a:lnTo>
                  <a:pt x="886215" y="275468"/>
                </a:lnTo>
                <a:lnTo>
                  <a:pt x="927201" y="271299"/>
                </a:lnTo>
                <a:lnTo>
                  <a:pt x="990599" y="261294"/>
                </a:lnTo>
                <a:lnTo>
                  <a:pt x="990599" y="37301"/>
                </a:lnTo>
                <a:lnTo>
                  <a:pt x="595660" y="8914"/>
                </a:lnTo>
                <a:lnTo>
                  <a:pt x="495604" y="3386"/>
                </a:lnTo>
                <a:lnTo>
                  <a:pt x="434759" y="1081"/>
                </a:lnTo>
                <a:lnTo>
                  <a:pt x="237896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88" y="322428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9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863" y="2924349"/>
            <a:ext cx="990599" cy="428475"/>
          </a:xfrm>
          <a:custGeom>
            <a:avLst/>
            <a:gdLst/>
            <a:ahLst/>
            <a:cxnLst/>
            <a:rect l="l" t="t" r="r" b="b"/>
            <a:pathLst>
              <a:path w="990599" h="428475">
                <a:moveTo>
                  <a:pt x="990599" y="0"/>
                </a:moveTo>
                <a:lnTo>
                  <a:pt x="0" y="0"/>
                </a:lnTo>
                <a:lnTo>
                  <a:pt x="0" y="428475"/>
                </a:lnTo>
                <a:lnTo>
                  <a:pt x="49644" y="427063"/>
                </a:lnTo>
                <a:lnTo>
                  <a:pt x="106070" y="423232"/>
                </a:lnTo>
                <a:lnTo>
                  <a:pt x="167678" y="417586"/>
                </a:lnTo>
                <a:lnTo>
                  <a:pt x="433920" y="388954"/>
                </a:lnTo>
                <a:lnTo>
                  <a:pt x="497433" y="383308"/>
                </a:lnTo>
                <a:lnTo>
                  <a:pt x="527632" y="381128"/>
                </a:lnTo>
                <a:lnTo>
                  <a:pt x="556526" y="379477"/>
                </a:lnTo>
                <a:lnTo>
                  <a:pt x="583915" y="378431"/>
                </a:lnTo>
                <a:lnTo>
                  <a:pt x="609599" y="378066"/>
                </a:lnTo>
                <a:lnTo>
                  <a:pt x="990599" y="378066"/>
                </a:lnTo>
                <a:lnTo>
                  <a:pt x="990599" y="0"/>
                </a:lnTo>
                <a:close/>
              </a:path>
              <a:path w="990599" h="428475">
                <a:moveTo>
                  <a:pt x="990599" y="378066"/>
                </a:moveTo>
                <a:lnTo>
                  <a:pt x="609599" y="378066"/>
                </a:lnTo>
                <a:lnTo>
                  <a:pt x="677679" y="378236"/>
                </a:lnTo>
                <a:lnTo>
                  <a:pt x="717351" y="378853"/>
                </a:lnTo>
                <a:lnTo>
                  <a:pt x="771143" y="381292"/>
                </a:lnTo>
                <a:lnTo>
                  <a:pt x="821507" y="386453"/>
                </a:lnTo>
                <a:lnTo>
                  <a:pt x="872299" y="395356"/>
                </a:lnTo>
                <a:lnTo>
                  <a:pt x="927377" y="409023"/>
                </a:lnTo>
                <a:lnTo>
                  <a:pt x="968382" y="421285"/>
                </a:lnTo>
                <a:lnTo>
                  <a:pt x="990599" y="428475"/>
                </a:lnTo>
                <a:lnTo>
                  <a:pt x="990599" y="37806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863" y="2636145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3"/>
                </a:lnTo>
                <a:lnTo>
                  <a:pt x="145275" y="323958"/>
                </a:lnTo>
                <a:lnTo>
                  <a:pt x="177388" y="324081"/>
                </a:lnTo>
                <a:lnTo>
                  <a:pt x="210921" y="323537"/>
                </a:lnTo>
                <a:lnTo>
                  <a:pt x="245559" y="322433"/>
                </a:lnTo>
                <a:lnTo>
                  <a:pt x="316891" y="318961"/>
                </a:lnTo>
                <a:lnTo>
                  <a:pt x="524717" y="306022"/>
                </a:lnTo>
                <a:lnTo>
                  <a:pt x="555154" y="304602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8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2"/>
                </a:lnTo>
                <a:lnTo>
                  <a:pt x="682780" y="306022"/>
                </a:lnTo>
                <a:lnTo>
                  <a:pt x="706526" y="307828"/>
                </a:lnTo>
                <a:lnTo>
                  <a:pt x="729852" y="309915"/>
                </a:lnTo>
                <a:lnTo>
                  <a:pt x="838199" y="320872"/>
                </a:lnTo>
                <a:lnTo>
                  <a:pt x="857811" y="322433"/>
                </a:lnTo>
                <a:lnTo>
                  <a:pt x="876604" y="323537"/>
                </a:lnTo>
                <a:lnTo>
                  <a:pt x="894521" y="324081"/>
                </a:lnTo>
                <a:lnTo>
                  <a:pt x="911504" y="323958"/>
                </a:lnTo>
                <a:lnTo>
                  <a:pt x="956281" y="318541"/>
                </a:lnTo>
                <a:lnTo>
                  <a:pt x="980417" y="309669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274" y="4964371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244" y="4550773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6"/>
                </a:moveTo>
                <a:lnTo>
                  <a:pt x="204215" y="419336"/>
                </a:lnTo>
                <a:lnTo>
                  <a:pt x="260151" y="420600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6"/>
                </a:lnTo>
                <a:lnTo>
                  <a:pt x="761428" y="453903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1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6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6"/>
                </a:lnTo>
                <a:lnTo>
                  <a:pt x="990599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306" y="5665179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2"/>
                </a:lnTo>
                <a:lnTo>
                  <a:pt x="63398" y="270239"/>
                </a:lnTo>
                <a:lnTo>
                  <a:pt x="104384" y="274391"/>
                </a:lnTo>
                <a:lnTo>
                  <a:pt x="150571" y="277990"/>
                </a:lnTo>
                <a:lnTo>
                  <a:pt x="201215" y="281035"/>
                </a:lnTo>
                <a:lnTo>
                  <a:pt x="255574" y="283527"/>
                </a:lnTo>
                <a:lnTo>
                  <a:pt x="312905" y="285465"/>
                </a:lnTo>
                <a:lnTo>
                  <a:pt x="372465" y="286849"/>
                </a:lnTo>
                <a:lnTo>
                  <a:pt x="495299" y="287957"/>
                </a:lnTo>
                <a:lnTo>
                  <a:pt x="618134" y="286849"/>
                </a:lnTo>
                <a:lnTo>
                  <a:pt x="677694" y="285465"/>
                </a:lnTo>
                <a:lnTo>
                  <a:pt x="735025" y="283527"/>
                </a:lnTo>
                <a:lnTo>
                  <a:pt x="789384" y="281035"/>
                </a:lnTo>
                <a:lnTo>
                  <a:pt x="840028" y="277990"/>
                </a:lnTo>
                <a:lnTo>
                  <a:pt x="886215" y="274391"/>
                </a:lnTo>
                <a:lnTo>
                  <a:pt x="927201" y="270239"/>
                </a:lnTo>
                <a:lnTo>
                  <a:pt x="990599" y="260272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511" y="6506885"/>
            <a:ext cx="992187" cy="346351"/>
          </a:xfrm>
          <a:custGeom>
            <a:avLst/>
            <a:gdLst/>
            <a:ahLst/>
            <a:cxnLst/>
            <a:rect l="l" t="t" r="r" b="b"/>
            <a:pathLst>
              <a:path w="992187" h="346351">
                <a:moveTo>
                  <a:pt x="0" y="0"/>
                </a:moveTo>
                <a:lnTo>
                  <a:pt x="9525" y="346351"/>
                </a:lnTo>
                <a:lnTo>
                  <a:pt x="992187" y="346351"/>
                </a:lnTo>
                <a:lnTo>
                  <a:pt x="990694" y="20592"/>
                </a:lnTo>
                <a:lnTo>
                  <a:pt x="500237" y="20592"/>
                </a:lnTo>
                <a:lnTo>
                  <a:pt x="443798" y="20470"/>
                </a:lnTo>
                <a:lnTo>
                  <a:pt x="382934" y="19582"/>
                </a:lnTo>
                <a:lnTo>
                  <a:pt x="317296" y="17824"/>
                </a:lnTo>
                <a:lnTo>
                  <a:pt x="246534" y="15091"/>
                </a:lnTo>
                <a:lnTo>
                  <a:pt x="170297" y="11279"/>
                </a:lnTo>
                <a:lnTo>
                  <a:pt x="88236" y="6283"/>
                </a:lnTo>
                <a:lnTo>
                  <a:pt x="0" y="0"/>
                </a:lnTo>
                <a:close/>
              </a:path>
              <a:path w="992187" h="346351">
                <a:moveTo>
                  <a:pt x="990600" y="0"/>
                </a:moveTo>
                <a:lnTo>
                  <a:pt x="959823" y="330"/>
                </a:lnTo>
                <a:lnTo>
                  <a:pt x="929173" y="1253"/>
                </a:lnTo>
                <a:lnTo>
                  <a:pt x="898299" y="2663"/>
                </a:lnTo>
                <a:lnTo>
                  <a:pt x="728319" y="13368"/>
                </a:lnTo>
                <a:lnTo>
                  <a:pt x="646509" y="17406"/>
                </a:lnTo>
                <a:lnTo>
                  <a:pt x="601243" y="18956"/>
                </a:lnTo>
                <a:lnTo>
                  <a:pt x="552602" y="20052"/>
                </a:lnTo>
                <a:lnTo>
                  <a:pt x="500237" y="20592"/>
                </a:lnTo>
                <a:lnTo>
                  <a:pt x="990694" y="20592"/>
                </a:lnTo>
                <a:lnTo>
                  <a:pt x="990600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544" y="6194456"/>
            <a:ext cx="990599" cy="429665"/>
          </a:xfrm>
          <a:custGeom>
            <a:avLst/>
            <a:gdLst/>
            <a:ahLst/>
            <a:cxnLst/>
            <a:rect l="l" t="t" r="r" b="b"/>
            <a:pathLst>
              <a:path w="990599" h="429665">
                <a:moveTo>
                  <a:pt x="990599" y="0"/>
                </a:moveTo>
                <a:lnTo>
                  <a:pt x="0" y="0"/>
                </a:lnTo>
                <a:lnTo>
                  <a:pt x="0" y="429665"/>
                </a:lnTo>
                <a:lnTo>
                  <a:pt x="49644" y="428250"/>
                </a:lnTo>
                <a:lnTo>
                  <a:pt x="106070" y="424408"/>
                </a:lnTo>
                <a:lnTo>
                  <a:pt x="167678" y="418747"/>
                </a:lnTo>
                <a:lnTo>
                  <a:pt x="433920" y="390035"/>
                </a:lnTo>
                <a:lnTo>
                  <a:pt x="497433" y="384374"/>
                </a:lnTo>
                <a:lnTo>
                  <a:pt x="527632" y="382187"/>
                </a:lnTo>
                <a:lnTo>
                  <a:pt x="556526" y="380532"/>
                </a:lnTo>
                <a:lnTo>
                  <a:pt x="583915" y="379483"/>
                </a:lnTo>
                <a:lnTo>
                  <a:pt x="609599" y="379116"/>
                </a:lnTo>
                <a:lnTo>
                  <a:pt x="990599" y="379116"/>
                </a:lnTo>
                <a:lnTo>
                  <a:pt x="990599" y="0"/>
                </a:lnTo>
                <a:close/>
              </a:path>
              <a:path w="990599" h="429665">
                <a:moveTo>
                  <a:pt x="990599" y="379116"/>
                </a:moveTo>
                <a:lnTo>
                  <a:pt x="609599" y="379116"/>
                </a:lnTo>
                <a:lnTo>
                  <a:pt x="677679" y="379287"/>
                </a:lnTo>
                <a:lnTo>
                  <a:pt x="717351" y="379906"/>
                </a:lnTo>
                <a:lnTo>
                  <a:pt x="771143" y="382352"/>
                </a:lnTo>
                <a:lnTo>
                  <a:pt x="821507" y="387527"/>
                </a:lnTo>
                <a:lnTo>
                  <a:pt x="872299" y="396455"/>
                </a:lnTo>
                <a:lnTo>
                  <a:pt x="927377" y="410160"/>
                </a:lnTo>
                <a:lnTo>
                  <a:pt x="968382" y="422456"/>
                </a:lnTo>
                <a:lnTo>
                  <a:pt x="990599" y="429665"/>
                </a:lnTo>
                <a:lnTo>
                  <a:pt x="990599" y="37911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337" y="5910418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4"/>
                </a:lnTo>
                <a:lnTo>
                  <a:pt x="145275" y="323959"/>
                </a:lnTo>
                <a:lnTo>
                  <a:pt x="177388" y="324081"/>
                </a:lnTo>
                <a:lnTo>
                  <a:pt x="210921" y="323538"/>
                </a:lnTo>
                <a:lnTo>
                  <a:pt x="245559" y="322433"/>
                </a:lnTo>
                <a:lnTo>
                  <a:pt x="316891" y="318962"/>
                </a:lnTo>
                <a:lnTo>
                  <a:pt x="524717" y="306023"/>
                </a:lnTo>
                <a:lnTo>
                  <a:pt x="555155" y="304603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7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3"/>
                </a:lnTo>
                <a:lnTo>
                  <a:pt x="682780" y="306023"/>
                </a:lnTo>
                <a:lnTo>
                  <a:pt x="706526" y="307829"/>
                </a:lnTo>
                <a:lnTo>
                  <a:pt x="729853" y="309915"/>
                </a:lnTo>
                <a:lnTo>
                  <a:pt x="838199" y="320873"/>
                </a:lnTo>
                <a:lnTo>
                  <a:pt x="857811" y="322433"/>
                </a:lnTo>
                <a:lnTo>
                  <a:pt x="876604" y="323538"/>
                </a:lnTo>
                <a:lnTo>
                  <a:pt x="894521" y="324081"/>
                </a:lnTo>
                <a:lnTo>
                  <a:pt x="911504" y="323959"/>
                </a:lnTo>
                <a:lnTo>
                  <a:pt x="956281" y="318541"/>
                </a:lnTo>
                <a:lnTo>
                  <a:pt x="980417" y="309670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" y="0"/>
            <a:ext cx="443602" cy="68532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3587" y="0"/>
            <a:ext cx="300037" cy="6851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39103" y="262026"/>
            <a:ext cx="7123897" cy="4720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ts val="3715"/>
              </a:lnSpc>
            </a:pPr>
            <a:r>
              <a:rPr sz="3200" spc="0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Les</a:t>
            </a:r>
            <a:r>
              <a:rPr sz="3200" spc="-37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enjeux</a:t>
            </a:r>
            <a:r>
              <a:rPr sz="3200" spc="-59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sz="3200" spc="-33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l’E3D</a:t>
            </a:r>
            <a:r>
              <a:rPr sz="3200" spc="-43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pour l’EN</a:t>
            </a:r>
            <a:endParaRPr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49955" y="1066836"/>
            <a:ext cx="6523511" cy="5514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indent="0">
              <a:lnSpc>
                <a:spcPct val="82300"/>
              </a:lnSpc>
            </a:pPr>
            <a:r>
              <a:rPr sz="2200" spc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E3D comme support</a:t>
            </a:r>
            <a:r>
              <a:rPr sz="2200" spc="-13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200" spc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 construction,</a:t>
            </a:r>
            <a:r>
              <a:rPr sz="2200" spc="-4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200" spc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mobilisation</a:t>
            </a:r>
            <a:r>
              <a:rPr sz="2200" spc="-6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200" spc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et validation</a:t>
            </a:r>
            <a:r>
              <a:rPr sz="2200" spc="-6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200" spc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 compétences</a:t>
            </a:r>
            <a:r>
              <a:rPr sz="2200" spc="-6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200" spc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chez les élèves</a:t>
            </a:r>
            <a:endParaRPr sz="2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07055" y="1118201"/>
            <a:ext cx="203618" cy="20720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630"/>
              </a:lnSpc>
            </a:pPr>
            <a:r>
              <a:rPr sz="1500" spc="262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5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49955" y="1810206"/>
            <a:ext cx="6232885" cy="29498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325"/>
              </a:lnSpc>
            </a:pPr>
            <a:r>
              <a:rPr sz="2200" spc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E3D comme élément</a:t>
            </a:r>
            <a:r>
              <a:rPr sz="2200" spc="-6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200" spc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 dynamisation</a:t>
            </a:r>
            <a:r>
              <a:rPr sz="2200" spc="-6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200" spc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des projets</a:t>
            </a:r>
            <a:endParaRPr sz="22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870766" y="1810206"/>
            <a:ext cx="688738" cy="29498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325"/>
              </a:lnSpc>
            </a:pPr>
            <a:r>
              <a:rPr sz="2200" spc="0" dirty="0" smtClean="0">
                <a:solidFill>
                  <a:srgbClr val="0000FF"/>
                </a:solidFill>
                <a:latin typeface="Arial"/>
                <a:cs typeface="Arial"/>
              </a:rPr>
              <a:t>et</a:t>
            </a:r>
            <a:r>
              <a:rPr sz="2200" spc="-6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spc="0" dirty="0" smtClean="0">
                <a:solidFill>
                  <a:srgbClr val="0000FF"/>
                </a:solidFill>
                <a:latin typeface="Arial"/>
                <a:cs typeface="Arial"/>
              </a:rPr>
              <a:t>de</a:t>
            </a:r>
            <a:endParaRPr sz="2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07055" y="1880201"/>
            <a:ext cx="203618" cy="20720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630"/>
              </a:lnSpc>
            </a:pPr>
            <a:r>
              <a:rPr sz="1500" spc="262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5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49956" y="2101785"/>
            <a:ext cx="6691888" cy="5332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830"/>
              </a:lnSpc>
            </a:pPr>
            <a:r>
              <a:rPr sz="2200" spc="0" dirty="0" smtClean="0">
                <a:solidFill>
                  <a:srgbClr val="0000FF"/>
                </a:solidFill>
                <a:latin typeface="Arial"/>
                <a:cs typeface="Arial"/>
              </a:rPr>
              <a:t>valorisation</a:t>
            </a:r>
            <a:r>
              <a:rPr sz="2200" spc="-6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spc="0" dirty="0" smtClean="0">
                <a:solidFill>
                  <a:srgbClr val="0000FF"/>
                </a:solidFill>
                <a:latin typeface="Arial"/>
                <a:cs typeface="Arial"/>
              </a:rPr>
              <a:t>du travail</a:t>
            </a:r>
            <a:r>
              <a:rPr sz="2200" spc="-6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spc="0" dirty="0" smtClean="0">
                <a:solidFill>
                  <a:srgbClr val="0000FF"/>
                </a:solidFill>
                <a:latin typeface="Arial"/>
                <a:cs typeface="Arial"/>
              </a:rPr>
              <a:t>d’équipe pluridisciplinaire,</a:t>
            </a:r>
            <a:r>
              <a:rPr sz="2200" spc="-6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spc="0" dirty="0" smtClean="0">
                <a:solidFill>
                  <a:srgbClr val="0000FF"/>
                </a:solidFill>
                <a:latin typeface="Arial"/>
                <a:cs typeface="Arial"/>
              </a:rPr>
              <a:t>inter-</a:t>
            </a:r>
            <a:endParaRPr sz="2200">
              <a:latin typeface="Arial"/>
              <a:cs typeface="Arial"/>
            </a:endParaRPr>
          </a:p>
          <a:p>
            <a:pPr marR="12700">
              <a:lnSpc>
                <a:spcPts val="2370"/>
              </a:lnSpc>
            </a:pPr>
            <a:r>
              <a:rPr sz="2200" spc="0" dirty="0" smtClean="0">
                <a:solidFill>
                  <a:srgbClr val="0000FF"/>
                </a:solidFill>
                <a:latin typeface="Arial"/>
                <a:cs typeface="Arial"/>
              </a:rPr>
              <a:t>catégoriel</a:t>
            </a:r>
            <a:r>
              <a:rPr sz="2200" spc="-6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spc="0" dirty="0" smtClean="0">
                <a:solidFill>
                  <a:srgbClr val="0000FF"/>
                </a:solidFill>
                <a:latin typeface="Arial"/>
                <a:cs typeface="Arial"/>
              </a:rPr>
              <a:t>et</a:t>
            </a:r>
            <a:r>
              <a:rPr sz="2200" spc="-6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spc="0" dirty="0" smtClean="0">
                <a:solidFill>
                  <a:srgbClr val="0000FF"/>
                </a:solidFill>
                <a:latin typeface="Arial"/>
                <a:cs typeface="Arial"/>
              </a:rPr>
              <a:t>partenarial</a:t>
            </a:r>
            <a:endParaRPr sz="2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49955" y="2849947"/>
            <a:ext cx="7129620" cy="8137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900"/>
              </a:lnSpc>
            </a:pPr>
            <a:r>
              <a:rPr sz="2200" spc="0" dirty="0" smtClean="0">
                <a:solidFill>
                  <a:srgbClr val="0000FF"/>
                </a:solidFill>
                <a:latin typeface="Arial"/>
                <a:cs typeface="Arial"/>
              </a:rPr>
              <a:t>E3D comme déclinaison au niveau micro-économique de</a:t>
            </a:r>
            <a:endParaRPr sz="2200">
              <a:latin typeface="Arial"/>
              <a:cs typeface="Arial"/>
            </a:endParaRPr>
          </a:p>
          <a:p>
            <a:pPr marL="0">
              <a:lnSpc>
                <a:spcPct val="79500"/>
              </a:lnSpc>
              <a:spcBef>
                <a:spcPts val="305"/>
              </a:spcBef>
            </a:pPr>
            <a:r>
              <a:rPr sz="2200" spc="0" dirty="0" smtClean="0">
                <a:solidFill>
                  <a:srgbClr val="0000FF"/>
                </a:solidFill>
                <a:latin typeface="Arial"/>
                <a:cs typeface="Arial"/>
              </a:rPr>
              <a:t>la SNDD et</a:t>
            </a:r>
            <a:r>
              <a:rPr sz="2200" spc="-6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spc="0" dirty="0" smtClean="0">
                <a:solidFill>
                  <a:srgbClr val="0000FF"/>
                </a:solidFill>
                <a:latin typeface="Arial"/>
                <a:cs typeface="Arial"/>
              </a:rPr>
              <a:t>de la politique</a:t>
            </a:r>
            <a:r>
              <a:rPr sz="2200" spc="-6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spc="0" dirty="0" smtClean="0">
                <a:solidFill>
                  <a:srgbClr val="0000FF"/>
                </a:solidFill>
                <a:latin typeface="Arial"/>
                <a:cs typeface="Arial"/>
              </a:rPr>
              <a:t>d’administration</a:t>
            </a:r>
            <a:r>
              <a:rPr sz="2200" spc="-23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spc="0" dirty="0" smtClean="0">
                <a:solidFill>
                  <a:srgbClr val="0000FF"/>
                </a:solidFill>
                <a:latin typeface="Arial"/>
                <a:cs typeface="Arial"/>
              </a:rPr>
              <a:t>exemplaire de l’académie</a:t>
            </a:r>
            <a:endParaRPr sz="2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07055" y="2896201"/>
            <a:ext cx="203618" cy="20720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630"/>
              </a:lnSpc>
            </a:pPr>
            <a:r>
              <a:rPr sz="1500" spc="262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5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207055" y="3949640"/>
            <a:ext cx="7513781" cy="249539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50292">
              <a:lnSpc>
                <a:spcPts val="2525"/>
              </a:lnSpc>
            </a:pP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=&gt;Triple</a:t>
            </a:r>
            <a:r>
              <a:rPr sz="2400" spc="-42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objectif</a:t>
            </a:r>
            <a:r>
              <a:rPr sz="2400" spc="-2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pour la structure</a:t>
            </a:r>
            <a:r>
              <a:rPr sz="2400" spc="-37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scolaire :</a:t>
            </a:r>
            <a:endParaRPr sz="2400">
              <a:latin typeface="Arial"/>
              <a:cs typeface="Arial"/>
            </a:endParaRPr>
          </a:p>
          <a:p>
            <a:pPr marR="62992">
              <a:lnSpc>
                <a:spcPts val="1300"/>
              </a:lnSpc>
              <a:spcBef>
                <a:spcPts val="91"/>
              </a:spcBef>
            </a:pPr>
            <a:endParaRPr/>
          </a:p>
          <a:p>
            <a:pPr marL="717550" indent="-377825">
              <a:lnSpc>
                <a:spcPts val="2160"/>
              </a:lnSpc>
              <a:buFont typeface="Arial" pitchFamily="34" charset="0"/>
              <a:buChar char="•"/>
              <a:tabLst>
                <a:tab pos="717550" algn="l"/>
              </a:tabLst>
            </a:pPr>
            <a:r>
              <a:rPr sz="2200" spc="0" smtClean="0">
                <a:latin typeface="Arial"/>
                <a:cs typeface="Arial"/>
              </a:rPr>
              <a:t>éduquer </a:t>
            </a:r>
            <a:r>
              <a:rPr sz="2200" spc="0" dirty="0" smtClean="0">
                <a:latin typeface="Arial"/>
                <a:cs typeface="Arial"/>
              </a:rPr>
              <a:t>au développement</a:t>
            </a:r>
            <a:r>
              <a:rPr sz="2200" spc="-6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durable par une démarche participative</a:t>
            </a:r>
            <a:r>
              <a:rPr sz="2200" spc="-19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(compétences</a:t>
            </a:r>
            <a:r>
              <a:rPr sz="2200" spc="-6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citoyennes)</a:t>
            </a:r>
            <a:endParaRPr sz="2200">
              <a:latin typeface="Arial"/>
              <a:cs typeface="Arial"/>
            </a:endParaRPr>
          </a:p>
          <a:p>
            <a:pPr marR="62992">
              <a:lnSpc>
                <a:spcPts val="550"/>
              </a:lnSpc>
              <a:spcBef>
                <a:spcPts val="13"/>
              </a:spcBef>
            </a:pPr>
            <a:endParaRPr/>
          </a:p>
          <a:p>
            <a:pPr marR="62992">
              <a:lnSpc>
                <a:spcPts val="1000"/>
              </a:lnSpc>
            </a:pPr>
            <a:endParaRPr/>
          </a:p>
          <a:p>
            <a:pPr marL="717550" marR="417651" indent="-406400">
              <a:lnSpc>
                <a:spcPct val="78500"/>
              </a:lnSpc>
              <a:buFont typeface="Arial" pitchFamily="34" charset="0"/>
              <a:buChar char="•"/>
              <a:tabLst>
                <a:tab pos="717550" algn="l"/>
              </a:tabLst>
            </a:pPr>
            <a:r>
              <a:rPr lang="fr-FR" sz="2200" spc="0" dirty="0" smtClean="0">
                <a:latin typeface="Arial" pitchFamily="34" charset="0"/>
                <a:cs typeface="Arial" pitchFamily="34" charset="0"/>
              </a:rPr>
              <a:t>améliorer le fon</a:t>
            </a:r>
            <a:r>
              <a:rPr sz="2200" spc="0" smtClean="0">
                <a:latin typeface="Arial" pitchFamily="34" charset="0"/>
                <a:cs typeface="Arial" pitchFamily="34" charset="0"/>
              </a:rPr>
              <a:t>ctionnement</a:t>
            </a:r>
            <a:r>
              <a:rPr sz="2200" spc="-29" smtClean="0">
                <a:latin typeface="Arial" pitchFamily="34" charset="0"/>
                <a:cs typeface="Arial" pitchFamily="34" charset="0"/>
              </a:rPr>
              <a:t> </a:t>
            </a:r>
            <a:r>
              <a:rPr sz="2200" spc="0" dirty="0" smtClean="0">
                <a:latin typeface="Arial" pitchFamily="34" charset="0"/>
                <a:cs typeface="Arial" pitchFamily="34" charset="0"/>
              </a:rPr>
              <a:t>de l’établissement dans différents</a:t>
            </a:r>
            <a:r>
              <a:rPr sz="2200" spc="-18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200" spc="0" dirty="0" smtClean="0">
                <a:latin typeface="Arial" pitchFamily="34" charset="0"/>
                <a:cs typeface="Arial" pitchFamily="34" charset="0"/>
              </a:rPr>
              <a:t>domaines (efficacité)</a:t>
            </a:r>
            <a:endParaRPr sz="2200">
              <a:latin typeface="Arial" pitchFamily="34" charset="0"/>
              <a:cs typeface="Arial" pitchFamily="34" charset="0"/>
            </a:endParaRPr>
          </a:p>
          <a:p>
            <a:pPr marR="62992">
              <a:lnSpc>
                <a:spcPts val="550"/>
              </a:lnSpc>
              <a:spcBef>
                <a:spcPts val="5"/>
              </a:spcBef>
            </a:pPr>
            <a:endParaRPr/>
          </a:p>
          <a:p>
            <a:pPr marR="62992">
              <a:lnSpc>
                <a:spcPts val="1000"/>
              </a:lnSpc>
            </a:pPr>
            <a:endParaRPr/>
          </a:p>
          <a:p>
            <a:pPr marL="717550" marR="309249" indent="-406400">
              <a:lnSpc>
                <a:spcPct val="78500"/>
              </a:lnSpc>
              <a:buFont typeface="Arial" pitchFamily="34" charset="0"/>
              <a:buChar char="•"/>
              <a:tabLst>
                <a:tab pos="717550" algn="l"/>
              </a:tabLst>
            </a:pPr>
            <a:r>
              <a:rPr lang="fr-FR" sz="2200" spc="0" dirty="0" smtClean="0">
                <a:latin typeface="Arial"/>
                <a:cs typeface="Arial"/>
              </a:rPr>
              <a:t>s’inscrire d</a:t>
            </a:r>
            <a:r>
              <a:rPr sz="2200" spc="0" smtClean="0">
                <a:latin typeface="Arial"/>
                <a:cs typeface="Arial"/>
              </a:rPr>
              <a:t>ans </a:t>
            </a:r>
            <a:r>
              <a:rPr sz="2200" spc="0" dirty="0" smtClean="0">
                <a:latin typeface="Arial"/>
                <a:cs typeface="Arial"/>
              </a:rPr>
              <a:t>un réseau d’acteurs</a:t>
            </a:r>
            <a:r>
              <a:rPr sz="2200" spc="-17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impliqués dans le développement</a:t>
            </a:r>
            <a:r>
              <a:rPr sz="2200" spc="-6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durable (communication)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4" y="0"/>
            <a:ext cx="990599" cy="6825863"/>
          </a:xfrm>
          <a:custGeom>
            <a:avLst/>
            <a:gdLst/>
            <a:ahLst/>
            <a:cxnLst/>
            <a:rect l="l" t="t" r="r" b="b"/>
            <a:pathLst>
              <a:path w="990599" h="6825863">
                <a:moveTo>
                  <a:pt x="0" y="0"/>
                </a:moveTo>
                <a:lnTo>
                  <a:pt x="990599" y="0"/>
                </a:lnTo>
                <a:lnTo>
                  <a:pt x="990599" y="6825863"/>
                </a:lnTo>
                <a:lnTo>
                  <a:pt x="0" y="6825863"/>
                </a:lnTo>
                <a:lnTo>
                  <a:pt x="0" y="0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800" y="1687718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769" y="1274121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5"/>
                </a:moveTo>
                <a:lnTo>
                  <a:pt x="204215" y="419335"/>
                </a:lnTo>
                <a:lnTo>
                  <a:pt x="260151" y="420599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5"/>
                </a:lnTo>
                <a:lnTo>
                  <a:pt x="761428" y="453902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0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5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5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769" y="143785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3"/>
                </a:lnTo>
                <a:lnTo>
                  <a:pt x="63398" y="270239"/>
                </a:lnTo>
                <a:lnTo>
                  <a:pt x="104384" y="274392"/>
                </a:lnTo>
                <a:lnTo>
                  <a:pt x="150571" y="277991"/>
                </a:lnTo>
                <a:lnTo>
                  <a:pt x="201215" y="281036"/>
                </a:lnTo>
                <a:lnTo>
                  <a:pt x="255574" y="283528"/>
                </a:lnTo>
                <a:lnTo>
                  <a:pt x="312905" y="285466"/>
                </a:lnTo>
                <a:lnTo>
                  <a:pt x="372465" y="286850"/>
                </a:lnTo>
                <a:lnTo>
                  <a:pt x="495299" y="287957"/>
                </a:lnTo>
                <a:lnTo>
                  <a:pt x="618134" y="286850"/>
                </a:lnTo>
                <a:lnTo>
                  <a:pt x="677694" y="285466"/>
                </a:lnTo>
                <a:lnTo>
                  <a:pt x="735025" y="283528"/>
                </a:lnTo>
                <a:lnTo>
                  <a:pt x="789384" y="281036"/>
                </a:lnTo>
                <a:lnTo>
                  <a:pt x="840028" y="277991"/>
                </a:lnTo>
                <a:lnTo>
                  <a:pt x="886215" y="274392"/>
                </a:lnTo>
                <a:lnTo>
                  <a:pt x="927201" y="270239"/>
                </a:lnTo>
                <a:lnTo>
                  <a:pt x="990599" y="260273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800" y="97954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8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386" y="671277"/>
            <a:ext cx="990599" cy="433236"/>
          </a:xfrm>
          <a:custGeom>
            <a:avLst/>
            <a:gdLst/>
            <a:ahLst/>
            <a:cxnLst/>
            <a:rect l="l" t="t" r="r" b="b"/>
            <a:pathLst>
              <a:path w="990599" h="433236">
                <a:moveTo>
                  <a:pt x="990599" y="0"/>
                </a:moveTo>
                <a:lnTo>
                  <a:pt x="0" y="0"/>
                </a:lnTo>
                <a:lnTo>
                  <a:pt x="0" y="433236"/>
                </a:lnTo>
                <a:lnTo>
                  <a:pt x="49644" y="431809"/>
                </a:lnTo>
                <a:lnTo>
                  <a:pt x="106070" y="427935"/>
                </a:lnTo>
                <a:lnTo>
                  <a:pt x="167678" y="422227"/>
                </a:lnTo>
                <a:lnTo>
                  <a:pt x="433920" y="393276"/>
                </a:lnTo>
                <a:lnTo>
                  <a:pt x="497433" y="387568"/>
                </a:lnTo>
                <a:lnTo>
                  <a:pt x="527632" y="385363"/>
                </a:lnTo>
                <a:lnTo>
                  <a:pt x="556526" y="383694"/>
                </a:lnTo>
                <a:lnTo>
                  <a:pt x="583915" y="382636"/>
                </a:lnTo>
                <a:lnTo>
                  <a:pt x="609599" y="382267"/>
                </a:lnTo>
                <a:lnTo>
                  <a:pt x="990599" y="382267"/>
                </a:lnTo>
                <a:lnTo>
                  <a:pt x="990599" y="0"/>
                </a:lnTo>
                <a:close/>
              </a:path>
              <a:path w="990599" h="433236">
                <a:moveTo>
                  <a:pt x="990599" y="382267"/>
                </a:moveTo>
                <a:lnTo>
                  <a:pt x="609599" y="382267"/>
                </a:lnTo>
                <a:lnTo>
                  <a:pt x="677679" y="382439"/>
                </a:lnTo>
                <a:lnTo>
                  <a:pt x="717351" y="383063"/>
                </a:lnTo>
                <a:lnTo>
                  <a:pt x="771143" y="385529"/>
                </a:lnTo>
                <a:lnTo>
                  <a:pt x="821507" y="390747"/>
                </a:lnTo>
                <a:lnTo>
                  <a:pt x="872299" y="399749"/>
                </a:lnTo>
                <a:lnTo>
                  <a:pt x="927377" y="413568"/>
                </a:lnTo>
                <a:lnTo>
                  <a:pt x="968382" y="425966"/>
                </a:lnTo>
                <a:lnTo>
                  <a:pt x="990599" y="433236"/>
                </a:lnTo>
                <a:lnTo>
                  <a:pt x="990599" y="382267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769" y="391919"/>
            <a:ext cx="990599" cy="323056"/>
          </a:xfrm>
          <a:custGeom>
            <a:avLst/>
            <a:gdLst/>
            <a:ahLst/>
            <a:cxnLst/>
            <a:rect l="l" t="t" r="r" b="b"/>
            <a:pathLst>
              <a:path w="990599" h="323056">
                <a:moveTo>
                  <a:pt x="258698" y="0"/>
                </a:moveTo>
                <a:lnTo>
                  <a:pt x="211454" y="122"/>
                </a:lnTo>
                <a:lnTo>
                  <a:pt x="166687" y="1013"/>
                </a:lnTo>
                <a:lnTo>
                  <a:pt x="124967" y="2778"/>
                </a:lnTo>
                <a:lnTo>
                  <a:pt x="86867" y="5522"/>
                </a:lnTo>
                <a:lnTo>
                  <a:pt x="23812" y="14366"/>
                </a:lnTo>
                <a:lnTo>
                  <a:pt x="0" y="20675"/>
                </a:lnTo>
                <a:lnTo>
                  <a:pt x="0" y="302380"/>
                </a:lnTo>
                <a:lnTo>
                  <a:pt x="37299" y="313706"/>
                </a:lnTo>
                <a:lnTo>
                  <a:pt x="86563" y="320277"/>
                </a:lnTo>
                <a:lnTo>
                  <a:pt x="145275" y="322934"/>
                </a:lnTo>
                <a:lnTo>
                  <a:pt x="177388" y="323056"/>
                </a:lnTo>
                <a:lnTo>
                  <a:pt x="210921" y="322514"/>
                </a:lnTo>
                <a:lnTo>
                  <a:pt x="245559" y="321413"/>
                </a:lnTo>
                <a:lnTo>
                  <a:pt x="316891" y="317953"/>
                </a:lnTo>
                <a:lnTo>
                  <a:pt x="524717" y="305054"/>
                </a:lnTo>
                <a:lnTo>
                  <a:pt x="555154" y="303639"/>
                </a:lnTo>
                <a:lnTo>
                  <a:pt x="583553" y="302712"/>
                </a:lnTo>
                <a:lnTo>
                  <a:pt x="609599" y="302380"/>
                </a:lnTo>
                <a:lnTo>
                  <a:pt x="990599" y="302380"/>
                </a:lnTo>
                <a:lnTo>
                  <a:pt x="990599" y="20675"/>
                </a:lnTo>
                <a:lnTo>
                  <a:pt x="838199" y="20675"/>
                </a:lnTo>
                <a:lnTo>
                  <a:pt x="810767" y="20343"/>
                </a:lnTo>
                <a:lnTo>
                  <a:pt x="741616" y="18001"/>
                </a:lnTo>
                <a:lnTo>
                  <a:pt x="409574" y="3198"/>
                </a:lnTo>
                <a:lnTo>
                  <a:pt x="307847" y="541"/>
                </a:lnTo>
                <a:lnTo>
                  <a:pt x="258698" y="0"/>
                </a:lnTo>
                <a:close/>
              </a:path>
              <a:path w="990599" h="323056">
                <a:moveTo>
                  <a:pt x="990599" y="302380"/>
                </a:moveTo>
                <a:lnTo>
                  <a:pt x="609599" y="302380"/>
                </a:lnTo>
                <a:lnTo>
                  <a:pt x="634260" y="302712"/>
                </a:lnTo>
                <a:lnTo>
                  <a:pt x="658672" y="303639"/>
                </a:lnTo>
                <a:lnTo>
                  <a:pt x="682780" y="305054"/>
                </a:lnTo>
                <a:lnTo>
                  <a:pt x="706526" y="306855"/>
                </a:lnTo>
                <a:lnTo>
                  <a:pt x="729852" y="308934"/>
                </a:lnTo>
                <a:lnTo>
                  <a:pt x="838199" y="319858"/>
                </a:lnTo>
                <a:lnTo>
                  <a:pt x="857811" y="321413"/>
                </a:lnTo>
                <a:lnTo>
                  <a:pt x="876604" y="322514"/>
                </a:lnTo>
                <a:lnTo>
                  <a:pt x="894521" y="323056"/>
                </a:lnTo>
                <a:lnTo>
                  <a:pt x="911504" y="322934"/>
                </a:lnTo>
                <a:lnTo>
                  <a:pt x="956281" y="317533"/>
                </a:lnTo>
                <a:lnTo>
                  <a:pt x="980417" y="308690"/>
                </a:lnTo>
                <a:lnTo>
                  <a:pt x="990599" y="30238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925" y="3931268"/>
            <a:ext cx="990599" cy="448909"/>
          </a:xfrm>
          <a:custGeom>
            <a:avLst/>
            <a:gdLst/>
            <a:ahLst/>
            <a:cxnLst/>
            <a:rect l="l" t="t" r="r" b="b"/>
            <a:pathLst>
              <a:path w="990599" h="448909">
                <a:moveTo>
                  <a:pt x="990599" y="0"/>
                </a:moveTo>
                <a:lnTo>
                  <a:pt x="0" y="0"/>
                </a:lnTo>
                <a:lnTo>
                  <a:pt x="0" y="428925"/>
                </a:lnTo>
                <a:lnTo>
                  <a:pt x="24645" y="437993"/>
                </a:lnTo>
                <a:lnTo>
                  <a:pt x="49339" y="444126"/>
                </a:lnTo>
                <a:lnTo>
                  <a:pt x="74509" y="447654"/>
                </a:lnTo>
                <a:lnTo>
                  <a:pt x="100583" y="448909"/>
                </a:lnTo>
                <a:lnTo>
                  <a:pt x="127992" y="448219"/>
                </a:lnTo>
                <a:lnTo>
                  <a:pt x="157162" y="445914"/>
                </a:lnTo>
                <a:lnTo>
                  <a:pt x="188523" y="442325"/>
                </a:lnTo>
                <a:lnTo>
                  <a:pt x="300037" y="427152"/>
                </a:lnTo>
                <a:lnTo>
                  <a:pt x="344447" y="421725"/>
                </a:lnTo>
                <a:lnTo>
                  <a:pt x="393191" y="416664"/>
                </a:lnTo>
                <a:lnTo>
                  <a:pt x="446698" y="412298"/>
                </a:lnTo>
                <a:lnTo>
                  <a:pt x="505396" y="408957"/>
                </a:lnTo>
                <a:lnTo>
                  <a:pt x="569713" y="406972"/>
                </a:lnTo>
                <a:lnTo>
                  <a:pt x="990599" y="406672"/>
                </a:lnTo>
                <a:lnTo>
                  <a:pt x="990599" y="0"/>
                </a:lnTo>
                <a:close/>
              </a:path>
              <a:path w="990599" h="448909">
                <a:moveTo>
                  <a:pt x="990599" y="406672"/>
                </a:moveTo>
                <a:lnTo>
                  <a:pt x="640079" y="406672"/>
                </a:lnTo>
                <a:lnTo>
                  <a:pt x="716922" y="408388"/>
                </a:lnTo>
                <a:lnTo>
                  <a:pt x="800671" y="412448"/>
                </a:lnTo>
                <a:lnTo>
                  <a:pt x="891754" y="419184"/>
                </a:lnTo>
                <a:lnTo>
                  <a:pt x="990599" y="428925"/>
                </a:lnTo>
                <a:lnTo>
                  <a:pt x="990599" y="406672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894" y="3534332"/>
            <a:ext cx="990599" cy="452842"/>
          </a:xfrm>
          <a:custGeom>
            <a:avLst/>
            <a:gdLst/>
            <a:ahLst/>
            <a:cxnLst/>
            <a:rect l="l" t="t" r="r" b="b"/>
            <a:pathLst>
              <a:path w="990599" h="452842">
                <a:moveTo>
                  <a:pt x="990599" y="417352"/>
                </a:moveTo>
                <a:lnTo>
                  <a:pt x="204215" y="417352"/>
                </a:lnTo>
                <a:lnTo>
                  <a:pt x="260151" y="418610"/>
                </a:lnTo>
                <a:lnTo>
                  <a:pt x="317182" y="421084"/>
                </a:lnTo>
                <a:lnTo>
                  <a:pt x="374880" y="424499"/>
                </a:lnTo>
                <a:lnTo>
                  <a:pt x="658367" y="446108"/>
                </a:lnTo>
                <a:lnTo>
                  <a:pt x="711064" y="449420"/>
                </a:lnTo>
                <a:lnTo>
                  <a:pt x="761428" y="451756"/>
                </a:lnTo>
                <a:lnTo>
                  <a:pt x="809029" y="452842"/>
                </a:lnTo>
                <a:lnTo>
                  <a:pt x="853439" y="452405"/>
                </a:lnTo>
                <a:lnTo>
                  <a:pt x="894230" y="450171"/>
                </a:lnTo>
                <a:lnTo>
                  <a:pt x="930973" y="445866"/>
                </a:lnTo>
                <a:lnTo>
                  <a:pt x="963239" y="439216"/>
                </a:lnTo>
                <a:lnTo>
                  <a:pt x="990599" y="429947"/>
                </a:lnTo>
                <a:lnTo>
                  <a:pt x="990599" y="417352"/>
                </a:lnTo>
                <a:close/>
              </a:path>
              <a:path w="990599" h="452842">
                <a:moveTo>
                  <a:pt x="990599" y="0"/>
                </a:moveTo>
                <a:lnTo>
                  <a:pt x="0" y="0"/>
                </a:lnTo>
                <a:lnTo>
                  <a:pt x="0" y="429947"/>
                </a:lnTo>
                <a:lnTo>
                  <a:pt x="47267" y="423606"/>
                </a:lnTo>
                <a:lnTo>
                  <a:pt x="97345" y="419576"/>
                </a:lnTo>
                <a:lnTo>
                  <a:pt x="149804" y="417582"/>
                </a:lnTo>
                <a:lnTo>
                  <a:pt x="990599" y="417352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863" y="2397477"/>
            <a:ext cx="990599" cy="289086"/>
          </a:xfrm>
          <a:custGeom>
            <a:avLst/>
            <a:gdLst/>
            <a:ahLst/>
            <a:cxnLst/>
            <a:rect l="l" t="t" r="r" b="b"/>
            <a:pathLst>
              <a:path w="990599" h="289086">
                <a:moveTo>
                  <a:pt x="237896" y="0"/>
                </a:moveTo>
                <a:lnTo>
                  <a:pt x="193852" y="718"/>
                </a:lnTo>
                <a:lnTo>
                  <a:pt x="152399" y="2406"/>
                </a:lnTo>
                <a:lnTo>
                  <a:pt x="113995" y="5403"/>
                </a:lnTo>
                <a:lnTo>
                  <a:pt x="63103" y="13098"/>
                </a:lnTo>
                <a:lnTo>
                  <a:pt x="21640" y="25658"/>
                </a:lnTo>
                <a:lnTo>
                  <a:pt x="0" y="37301"/>
                </a:lnTo>
                <a:lnTo>
                  <a:pt x="0" y="261294"/>
                </a:lnTo>
                <a:lnTo>
                  <a:pt x="63398" y="271299"/>
                </a:lnTo>
                <a:lnTo>
                  <a:pt x="104384" y="275468"/>
                </a:lnTo>
                <a:lnTo>
                  <a:pt x="150571" y="279081"/>
                </a:lnTo>
                <a:lnTo>
                  <a:pt x="201215" y="282138"/>
                </a:lnTo>
                <a:lnTo>
                  <a:pt x="255574" y="284639"/>
                </a:lnTo>
                <a:lnTo>
                  <a:pt x="312905" y="286585"/>
                </a:lnTo>
                <a:lnTo>
                  <a:pt x="372465" y="287974"/>
                </a:lnTo>
                <a:lnTo>
                  <a:pt x="495299" y="289086"/>
                </a:lnTo>
                <a:lnTo>
                  <a:pt x="618134" y="287974"/>
                </a:lnTo>
                <a:lnTo>
                  <a:pt x="677694" y="286585"/>
                </a:lnTo>
                <a:lnTo>
                  <a:pt x="735025" y="284639"/>
                </a:lnTo>
                <a:lnTo>
                  <a:pt x="789384" y="282138"/>
                </a:lnTo>
                <a:lnTo>
                  <a:pt x="840028" y="279081"/>
                </a:lnTo>
                <a:lnTo>
                  <a:pt x="886215" y="275468"/>
                </a:lnTo>
                <a:lnTo>
                  <a:pt x="927201" y="271299"/>
                </a:lnTo>
                <a:lnTo>
                  <a:pt x="990599" y="261294"/>
                </a:lnTo>
                <a:lnTo>
                  <a:pt x="990599" y="37301"/>
                </a:lnTo>
                <a:lnTo>
                  <a:pt x="595660" y="8914"/>
                </a:lnTo>
                <a:lnTo>
                  <a:pt x="495604" y="3386"/>
                </a:lnTo>
                <a:lnTo>
                  <a:pt x="434759" y="1081"/>
                </a:lnTo>
                <a:lnTo>
                  <a:pt x="237896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88" y="322428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9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863" y="2924349"/>
            <a:ext cx="990599" cy="428475"/>
          </a:xfrm>
          <a:custGeom>
            <a:avLst/>
            <a:gdLst/>
            <a:ahLst/>
            <a:cxnLst/>
            <a:rect l="l" t="t" r="r" b="b"/>
            <a:pathLst>
              <a:path w="990599" h="428475">
                <a:moveTo>
                  <a:pt x="990599" y="0"/>
                </a:moveTo>
                <a:lnTo>
                  <a:pt x="0" y="0"/>
                </a:lnTo>
                <a:lnTo>
                  <a:pt x="0" y="428475"/>
                </a:lnTo>
                <a:lnTo>
                  <a:pt x="49644" y="427063"/>
                </a:lnTo>
                <a:lnTo>
                  <a:pt x="106070" y="423232"/>
                </a:lnTo>
                <a:lnTo>
                  <a:pt x="167678" y="417586"/>
                </a:lnTo>
                <a:lnTo>
                  <a:pt x="433920" y="388954"/>
                </a:lnTo>
                <a:lnTo>
                  <a:pt x="497433" y="383308"/>
                </a:lnTo>
                <a:lnTo>
                  <a:pt x="527632" y="381128"/>
                </a:lnTo>
                <a:lnTo>
                  <a:pt x="556526" y="379477"/>
                </a:lnTo>
                <a:lnTo>
                  <a:pt x="583915" y="378431"/>
                </a:lnTo>
                <a:lnTo>
                  <a:pt x="609599" y="378066"/>
                </a:lnTo>
                <a:lnTo>
                  <a:pt x="990599" y="378066"/>
                </a:lnTo>
                <a:lnTo>
                  <a:pt x="990599" y="0"/>
                </a:lnTo>
                <a:close/>
              </a:path>
              <a:path w="990599" h="428475">
                <a:moveTo>
                  <a:pt x="990599" y="378066"/>
                </a:moveTo>
                <a:lnTo>
                  <a:pt x="609599" y="378066"/>
                </a:lnTo>
                <a:lnTo>
                  <a:pt x="677679" y="378236"/>
                </a:lnTo>
                <a:lnTo>
                  <a:pt x="717351" y="378853"/>
                </a:lnTo>
                <a:lnTo>
                  <a:pt x="771143" y="381292"/>
                </a:lnTo>
                <a:lnTo>
                  <a:pt x="821507" y="386453"/>
                </a:lnTo>
                <a:lnTo>
                  <a:pt x="872299" y="395356"/>
                </a:lnTo>
                <a:lnTo>
                  <a:pt x="927377" y="409023"/>
                </a:lnTo>
                <a:lnTo>
                  <a:pt x="968382" y="421285"/>
                </a:lnTo>
                <a:lnTo>
                  <a:pt x="990599" y="428475"/>
                </a:lnTo>
                <a:lnTo>
                  <a:pt x="990599" y="37806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863" y="2636145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3"/>
                </a:lnTo>
                <a:lnTo>
                  <a:pt x="145275" y="323958"/>
                </a:lnTo>
                <a:lnTo>
                  <a:pt x="177388" y="324081"/>
                </a:lnTo>
                <a:lnTo>
                  <a:pt x="210921" y="323537"/>
                </a:lnTo>
                <a:lnTo>
                  <a:pt x="245559" y="322433"/>
                </a:lnTo>
                <a:lnTo>
                  <a:pt x="316891" y="318961"/>
                </a:lnTo>
                <a:lnTo>
                  <a:pt x="524717" y="306022"/>
                </a:lnTo>
                <a:lnTo>
                  <a:pt x="555154" y="304602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8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2"/>
                </a:lnTo>
                <a:lnTo>
                  <a:pt x="682780" y="306022"/>
                </a:lnTo>
                <a:lnTo>
                  <a:pt x="706526" y="307828"/>
                </a:lnTo>
                <a:lnTo>
                  <a:pt x="729852" y="309915"/>
                </a:lnTo>
                <a:lnTo>
                  <a:pt x="838199" y="320872"/>
                </a:lnTo>
                <a:lnTo>
                  <a:pt x="857811" y="322433"/>
                </a:lnTo>
                <a:lnTo>
                  <a:pt x="876604" y="323537"/>
                </a:lnTo>
                <a:lnTo>
                  <a:pt x="894521" y="324081"/>
                </a:lnTo>
                <a:lnTo>
                  <a:pt x="911504" y="323958"/>
                </a:lnTo>
                <a:lnTo>
                  <a:pt x="956281" y="318541"/>
                </a:lnTo>
                <a:lnTo>
                  <a:pt x="980417" y="309669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274" y="4964371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244" y="4550773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6"/>
                </a:moveTo>
                <a:lnTo>
                  <a:pt x="204215" y="419336"/>
                </a:lnTo>
                <a:lnTo>
                  <a:pt x="260151" y="420600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6"/>
                </a:lnTo>
                <a:lnTo>
                  <a:pt x="761428" y="453903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1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6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6"/>
                </a:lnTo>
                <a:lnTo>
                  <a:pt x="990599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306" y="5665179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2"/>
                </a:lnTo>
                <a:lnTo>
                  <a:pt x="63398" y="270239"/>
                </a:lnTo>
                <a:lnTo>
                  <a:pt x="104384" y="274391"/>
                </a:lnTo>
                <a:lnTo>
                  <a:pt x="150571" y="277990"/>
                </a:lnTo>
                <a:lnTo>
                  <a:pt x="201215" y="281035"/>
                </a:lnTo>
                <a:lnTo>
                  <a:pt x="255574" y="283527"/>
                </a:lnTo>
                <a:lnTo>
                  <a:pt x="312905" y="285465"/>
                </a:lnTo>
                <a:lnTo>
                  <a:pt x="372465" y="286849"/>
                </a:lnTo>
                <a:lnTo>
                  <a:pt x="495299" y="287957"/>
                </a:lnTo>
                <a:lnTo>
                  <a:pt x="618134" y="286849"/>
                </a:lnTo>
                <a:lnTo>
                  <a:pt x="677694" y="285465"/>
                </a:lnTo>
                <a:lnTo>
                  <a:pt x="735025" y="283527"/>
                </a:lnTo>
                <a:lnTo>
                  <a:pt x="789384" y="281035"/>
                </a:lnTo>
                <a:lnTo>
                  <a:pt x="840028" y="277990"/>
                </a:lnTo>
                <a:lnTo>
                  <a:pt x="886215" y="274391"/>
                </a:lnTo>
                <a:lnTo>
                  <a:pt x="927201" y="270239"/>
                </a:lnTo>
                <a:lnTo>
                  <a:pt x="990599" y="260272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511" y="6506885"/>
            <a:ext cx="992187" cy="346351"/>
          </a:xfrm>
          <a:custGeom>
            <a:avLst/>
            <a:gdLst/>
            <a:ahLst/>
            <a:cxnLst/>
            <a:rect l="l" t="t" r="r" b="b"/>
            <a:pathLst>
              <a:path w="992187" h="346351">
                <a:moveTo>
                  <a:pt x="0" y="0"/>
                </a:moveTo>
                <a:lnTo>
                  <a:pt x="9525" y="346351"/>
                </a:lnTo>
                <a:lnTo>
                  <a:pt x="992187" y="346351"/>
                </a:lnTo>
                <a:lnTo>
                  <a:pt x="990694" y="20592"/>
                </a:lnTo>
                <a:lnTo>
                  <a:pt x="500237" y="20592"/>
                </a:lnTo>
                <a:lnTo>
                  <a:pt x="443798" y="20470"/>
                </a:lnTo>
                <a:lnTo>
                  <a:pt x="382934" y="19582"/>
                </a:lnTo>
                <a:lnTo>
                  <a:pt x="317296" y="17824"/>
                </a:lnTo>
                <a:lnTo>
                  <a:pt x="246534" y="15091"/>
                </a:lnTo>
                <a:lnTo>
                  <a:pt x="170297" y="11279"/>
                </a:lnTo>
                <a:lnTo>
                  <a:pt x="88236" y="6283"/>
                </a:lnTo>
                <a:lnTo>
                  <a:pt x="0" y="0"/>
                </a:lnTo>
                <a:close/>
              </a:path>
              <a:path w="992187" h="346351">
                <a:moveTo>
                  <a:pt x="990600" y="0"/>
                </a:moveTo>
                <a:lnTo>
                  <a:pt x="959823" y="330"/>
                </a:lnTo>
                <a:lnTo>
                  <a:pt x="929173" y="1253"/>
                </a:lnTo>
                <a:lnTo>
                  <a:pt x="898299" y="2663"/>
                </a:lnTo>
                <a:lnTo>
                  <a:pt x="728319" y="13368"/>
                </a:lnTo>
                <a:lnTo>
                  <a:pt x="646509" y="17406"/>
                </a:lnTo>
                <a:lnTo>
                  <a:pt x="601243" y="18956"/>
                </a:lnTo>
                <a:lnTo>
                  <a:pt x="552602" y="20052"/>
                </a:lnTo>
                <a:lnTo>
                  <a:pt x="500237" y="20592"/>
                </a:lnTo>
                <a:lnTo>
                  <a:pt x="990694" y="20592"/>
                </a:lnTo>
                <a:lnTo>
                  <a:pt x="990600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544" y="6194456"/>
            <a:ext cx="990599" cy="429665"/>
          </a:xfrm>
          <a:custGeom>
            <a:avLst/>
            <a:gdLst/>
            <a:ahLst/>
            <a:cxnLst/>
            <a:rect l="l" t="t" r="r" b="b"/>
            <a:pathLst>
              <a:path w="990599" h="429665">
                <a:moveTo>
                  <a:pt x="990599" y="0"/>
                </a:moveTo>
                <a:lnTo>
                  <a:pt x="0" y="0"/>
                </a:lnTo>
                <a:lnTo>
                  <a:pt x="0" y="429665"/>
                </a:lnTo>
                <a:lnTo>
                  <a:pt x="49644" y="428250"/>
                </a:lnTo>
                <a:lnTo>
                  <a:pt x="106070" y="424408"/>
                </a:lnTo>
                <a:lnTo>
                  <a:pt x="167678" y="418747"/>
                </a:lnTo>
                <a:lnTo>
                  <a:pt x="433920" y="390035"/>
                </a:lnTo>
                <a:lnTo>
                  <a:pt x="497433" y="384374"/>
                </a:lnTo>
                <a:lnTo>
                  <a:pt x="527632" y="382187"/>
                </a:lnTo>
                <a:lnTo>
                  <a:pt x="556526" y="380532"/>
                </a:lnTo>
                <a:lnTo>
                  <a:pt x="583915" y="379483"/>
                </a:lnTo>
                <a:lnTo>
                  <a:pt x="609599" y="379116"/>
                </a:lnTo>
                <a:lnTo>
                  <a:pt x="990599" y="379116"/>
                </a:lnTo>
                <a:lnTo>
                  <a:pt x="990599" y="0"/>
                </a:lnTo>
                <a:close/>
              </a:path>
              <a:path w="990599" h="429665">
                <a:moveTo>
                  <a:pt x="990599" y="379116"/>
                </a:moveTo>
                <a:lnTo>
                  <a:pt x="609599" y="379116"/>
                </a:lnTo>
                <a:lnTo>
                  <a:pt x="677679" y="379287"/>
                </a:lnTo>
                <a:lnTo>
                  <a:pt x="717351" y="379906"/>
                </a:lnTo>
                <a:lnTo>
                  <a:pt x="771143" y="382352"/>
                </a:lnTo>
                <a:lnTo>
                  <a:pt x="821507" y="387527"/>
                </a:lnTo>
                <a:lnTo>
                  <a:pt x="872299" y="396455"/>
                </a:lnTo>
                <a:lnTo>
                  <a:pt x="927377" y="410160"/>
                </a:lnTo>
                <a:lnTo>
                  <a:pt x="968382" y="422456"/>
                </a:lnTo>
                <a:lnTo>
                  <a:pt x="990599" y="429665"/>
                </a:lnTo>
                <a:lnTo>
                  <a:pt x="990599" y="37911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337" y="5910418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4"/>
                </a:lnTo>
                <a:lnTo>
                  <a:pt x="145275" y="323959"/>
                </a:lnTo>
                <a:lnTo>
                  <a:pt x="177388" y="324081"/>
                </a:lnTo>
                <a:lnTo>
                  <a:pt x="210921" y="323538"/>
                </a:lnTo>
                <a:lnTo>
                  <a:pt x="245559" y="322433"/>
                </a:lnTo>
                <a:lnTo>
                  <a:pt x="316891" y="318962"/>
                </a:lnTo>
                <a:lnTo>
                  <a:pt x="524717" y="306023"/>
                </a:lnTo>
                <a:lnTo>
                  <a:pt x="555155" y="304603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7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3"/>
                </a:lnTo>
                <a:lnTo>
                  <a:pt x="682780" y="306023"/>
                </a:lnTo>
                <a:lnTo>
                  <a:pt x="706526" y="307829"/>
                </a:lnTo>
                <a:lnTo>
                  <a:pt x="729853" y="309915"/>
                </a:lnTo>
                <a:lnTo>
                  <a:pt x="838199" y="320873"/>
                </a:lnTo>
                <a:lnTo>
                  <a:pt x="857811" y="322433"/>
                </a:lnTo>
                <a:lnTo>
                  <a:pt x="876604" y="323538"/>
                </a:lnTo>
                <a:lnTo>
                  <a:pt x="894521" y="324081"/>
                </a:lnTo>
                <a:lnTo>
                  <a:pt x="911504" y="323959"/>
                </a:lnTo>
                <a:lnTo>
                  <a:pt x="956281" y="318541"/>
                </a:lnTo>
                <a:lnTo>
                  <a:pt x="980417" y="309670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" y="0"/>
            <a:ext cx="443602" cy="68532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3587" y="0"/>
            <a:ext cx="300037" cy="6851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51312" y="2975956"/>
            <a:ext cx="91440" cy="2701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72041" y="3140967"/>
            <a:ext cx="5332666" cy="36003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35047" y="198364"/>
            <a:ext cx="7478211" cy="28236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76063" marR="67564" algn="ctr">
              <a:lnSpc>
                <a:spcPts val="3715"/>
              </a:lnSpc>
            </a:pPr>
            <a:r>
              <a:rPr sz="3200" spc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La</a:t>
            </a:r>
            <a:r>
              <a:rPr sz="3200" spc="-37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démarche</a:t>
            </a:r>
            <a:r>
              <a:rPr sz="3200" spc="-139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globale</a:t>
            </a:r>
            <a:r>
              <a:rPr sz="3200" spc="-105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sz="3200" spc="-33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DD</a:t>
            </a:r>
            <a:endParaRPr sz="3200">
              <a:latin typeface="Arial" pitchFamily="34" charset="0"/>
              <a:cs typeface="Arial" pitchFamily="34" charset="0"/>
            </a:endParaRPr>
          </a:p>
          <a:p>
            <a:pPr marR="80264">
              <a:lnSpc>
                <a:spcPts val="600"/>
              </a:lnSpc>
              <a:spcBef>
                <a:spcPts val="16"/>
              </a:spcBef>
            </a:pPr>
            <a:endParaRPr/>
          </a:p>
          <a:p>
            <a:pPr marR="80264">
              <a:lnSpc>
                <a:spcPts val="1000"/>
              </a:lnSpc>
            </a:pPr>
            <a:endParaRPr/>
          </a:p>
          <a:p>
            <a:pPr marR="80264">
              <a:lnSpc>
                <a:spcPts val="1000"/>
              </a:lnSpc>
            </a:pPr>
            <a:endParaRPr/>
          </a:p>
          <a:p>
            <a:pPr marL="330199" marR="776994" indent="-330199">
              <a:lnSpc>
                <a:spcPct val="100699"/>
              </a:lnSpc>
              <a:buFont typeface="Arial"/>
              <a:buChar char="□"/>
              <a:tabLst>
                <a:tab pos="330200" algn="l"/>
              </a:tabLst>
            </a:pPr>
            <a:r>
              <a:rPr sz="2400" spc="0" dirty="0" smtClean="0">
                <a:latin typeface="Arial"/>
                <a:cs typeface="Arial"/>
              </a:rPr>
              <a:t>Concerne</a:t>
            </a:r>
            <a:r>
              <a:rPr sz="2400" spc="10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tous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les acteurs</a:t>
            </a:r>
            <a:r>
              <a:rPr sz="2400" spc="-18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d’une école ou d’un établissement</a:t>
            </a:r>
            <a:r>
              <a:rPr sz="2400" spc="-13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scolaire</a:t>
            </a:r>
            <a:endParaRPr sz="2400">
              <a:latin typeface="Arial"/>
              <a:cs typeface="Arial"/>
            </a:endParaRPr>
          </a:p>
          <a:p>
            <a:pPr marR="80264">
              <a:lnSpc>
                <a:spcPts val="700"/>
              </a:lnSpc>
              <a:spcBef>
                <a:spcPts val="19"/>
              </a:spcBef>
            </a:pPr>
            <a:endParaRPr/>
          </a:p>
          <a:p>
            <a:pPr marL="330199" indent="-330199">
              <a:lnSpc>
                <a:spcPct val="100000"/>
              </a:lnSpc>
              <a:buFont typeface="Arial"/>
              <a:buChar char="□"/>
              <a:tabLst>
                <a:tab pos="330200" algn="l"/>
              </a:tabLst>
            </a:pPr>
            <a:r>
              <a:rPr sz="2400" spc="0" dirty="0" smtClean="0">
                <a:latin typeface="Arial"/>
                <a:cs typeface="Arial"/>
              </a:rPr>
              <a:t>Projet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collectif,</a:t>
            </a:r>
            <a:r>
              <a:rPr sz="2400" spc="-31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institutionnalisé,</a:t>
            </a:r>
            <a:r>
              <a:rPr sz="2400" spc="-38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inscrit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dans la durée</a:t>
            </a:r>
            <a:endParaRPr sz="2400">
              <a:latin typeface="Arial"/>
              <a:cs typeface="Arial"/>
            </a:endParaRPr>
          </a:p>
          <a:p>
            <a:pPr marR="80264">
              <a:lnSpc>
                <a:spcPts val="650"/>
              </a:lnSpc>
              <a:spcBef>
                <a:spcPts val="49"/>
              </a:spcBef>
            </a:pPr>
            <a:endParaRPr/>
          </a:p>
          <a:p>
            <a:pPr marL="330199" marR="892947" indent="-330199">
              <a:lnSpc>
                <a:spcPct val="100699"/>
              </a:lnSpc>
              <a:buFont typeface="Arial"/>
              <a:buChar char="□"/>
              <a:tabLst>
                <a:tab pos="330200" algn="l"/>
              </a:tabLst>
            </a:pPr>
            <a:r>
              <a:rPr sz="2400" spc="0" dirty="0" smtClean="0">
                <a:latin typeface="Arial"/>
                <a:cs typeface="Arial"/>
              </a:rPr>
              <a:t>Réalisé en collaboration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avec des partenaires extérieurs</a:t>
            </a:r>
            <a:r>
              <a:rPr sz="2400" spc="-18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du territoire</a:t>
            </a:r>
            <a:r>
              <a:rPr sz="2400" spc="-13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local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4" y="0"/>
            <a:ext cx="990599" cy="6825863"/>
          </a:xfrm>
          <a:custGeom>
            <a:avLst/>
            <a:gdLst/>
            <a:ahLst/>
            <a:cxnLst/>
            <a:rect l="l" t="t" r="r" b="b"/>
            <a:pathLst>
              <a:path w="990599" h="6825863">
                <a:moveTo>
                  <a:pt x="0" y="0"/>
                </a:moveTo>
                <a:lnTo>
                  <a:pt x="990599" y="0"/>
                </a:lnTo>
                <a:lnTo>
                  <a:pt x="990599" y="6825863"/>
                </a:lnTo>
                <a:lnTo>
                  <a:pt x="0" y="6825863"/>
                </a:lnTo>
                <a:lnTo>
                  <a:pt x="0" y="0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800" y="1687718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769" y="1274121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5"/>
                </a:moveTo>
                <a:lnTo>
                  <a:pt x="204215" y="419335"/>
                </a:lnTo>
                <a:lnTo>
                  <a:pt x="260151" y="420599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5"/>
                </a:lnTo>
                <a:lnTo>
                  <a:pt x="761428" y="453902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0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5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5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769" y="143785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3"/>
                </a:lnTo>
                <a:lnTo>
                  <a:pt x="63398" y="270239"/>
                </a:lnTo>
                <a:lnTo>
                  <a:pt x="104384" y="274392"/>
                </a:lnTo>
                <a:lnTo>
                  <a:pt x="150571" y="277991"/>
                </a:lnTo>
                <a:lnTo>
                  <a:pt x="201215" y="281036"/>
                </a:lnTo>
                <a:lnTo>
                  <a:pt x="255574" y="283528"/>
                </a:lnTo>
                <a:lnTo>
                  <a:pt x="312905" y="285466"/>
                </a:lnTo>
                <a:lnTo>
                  <a:pt x="372465" y="286850"/>
                </a:lnTo>
                <a:lnTo>
                  <a:pt x="495299" y="287957"/>
                </a:lnTo>
                <a:lnTo>
                  <a:pt x="618134" y="286850"/>
                </a:lnTo>
                <a:lnTo>
                  <a:pt x="677694" y="285466"/>
                </a:lnTo>
                <a:lnTo>
                  <a:pt x="735025" y="283528"/>
                </a:lnTo>
                <a:lnTo>
                  <a:pt x="789384" y="281036"/>
                </a:lnTo>
                <a:lnTo>
                  <a:pt x="840028" y="277991"/>
                </a:lnTo>
                <a:lnTo>
                  <a:pt x="886215" y="274392"/>
                </a:lnTo>
                <a:lnTo>
                  <a:pt x="927201" y="270239"/>
                </a:lnTo>
                <a:lnTo>
                  <a:pt x="990599" y="260273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800" y="97954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8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386" y="671277"/>
            <a:ext cx="990599" cy="433236"/>
          </a:xfrm>
          <a:custGeom>
            <a:avLst/>
            <a:gdLst/>
            <a:ahLst/>
            <a:cxnLst/>
            <a:rect l="l" t="t" r="r" b="b"/>
            <a:pathLst>
              <a:path w="990599" h="433236">
                <a:moveTo>
                  <a:pt x="990599" y="0"/>
                </a:moveTo>
                <a:lnTo>
                  <a:pt x="0" y="0"/>
                </a:lnTo>
                <a:lnTo>
                  <a:pt x="0" y="433236"/>
                </a:lnTo>
                <a:lnTo>
                  <a:pt x="49644" y="431809"/>
                </a:lnTo>
                <a:lnTo>
                  <a:pt x="106070" y="427935"/>
                </a:lnTo>
                <a:lnTo>
                  <a:pt x="167678" y="422227"/>
                </a:lnTo>
                <a:lnTo>
                  <a:pt x="433920" y="393276"/>
                </a:lnTo>
                <a:lnTo>
                  <a:pt x="497433" y="387568"/>
                </a:lnTo>
                <a:lnTo>
                  <a:pt x="527632" y="385363"/>
                </a:lnTo>
                <a:lnTo>
                  <a:pt x="556526" y="383694"/>
                </a:lnTo>
                <a:lnTo>
                  <a:pt x="583915" y="382636"/>
                </a:lnTo>
                <a:lnTo>
                  <a:pt x="609599" y="382267"/>
                </a:lnTo>
                <a:lnTo>
                  <a:pt x="990599" y="382267"/>
                </a:lnTo>
                <a:lnTo>
                  <a:pt x="990599" y="0"/>
                </a:lnTo>
                <a:close/>
              </a:path>
              <a:path w="990599" h="433236">
                <a:moveTo>
                  <a:pt x="990599" y="382267"/>
                </a:moveTo>
                <a:lnTo>
                  <a:pt x="609599" y="382267"/>
                </a:lnTo>
                <a:lnTo>
                  <a:pt x="677679" y="382439"/>
                </a:lnTo>
                <a:lnTo>
                  <a:pt x="717351" y="383063"/>
                </a:lnTo>
                <a:lnTo>
                  <a:pt x="771143" y="385529"/>
                </a:lnTo>
                <a:lnTo>
                  <a:pt x="821507" y="390747"/>
                </a:lnTo>
                <a:lnTo>
                  <a:pt x="872299" y="399749"/>
                </a:lnTo>
                <a:lnTo>
                  <a:pt x="927377" y="413568"/>
                </a:lnTo>
                <a:lnTo>
                  <a:pt x="968382" y="425966"/>
                </a:lnTo>
                <a:lnTo>
                  <a:pt x="990599" y="433236"/>
                </a:lnTo>
                <a:lnTo>
                  <a:pt x="990599" y="382267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769" y="391919"/>
            <a:ext cx="990599" cy="323056"/>
          </a:xfrm>
          <a:custGeom>
            <a:avLst/>
            <a:gdLst/>
            <a:ahLst/>
            <a:cxnLst/>
            <a:rect l="l" t="t" r="r" b="b"/>
            <a:pathLst>
              <a:path w="990599" h="323056">
                <a:moveTo>
                  <a:pt x="258698" y="0"/>
                </a:moveTo>
                <a:lnTo>
                  <a:pt x="211454" y="122"/>
                </a:lnTo>
                <a:lnTo>
                  <a:pt x="166687" y="1013"/>
                </a:lnTo>
                <a:lnTo>
                  <a:pt x="124967" y="2778"/>
                </a:lnTo>
                <a:lnTo>
                  <a:pt x="86867" y="5522"/>
                </a:lnTo>
                <a:lnTo>
                  <a:pt x="23812" y="14366"/>
                </a:lnTo>
                <a:lnTo>
                  <a:pt x="0" y="20675"/>
                </a:lnTo>
                <a:lnTo>
                  <a:pt x="0" y="302380"/>
                </a:lnTo>
                <a:lnTo>
                  <a:pt x="37299" y="313706"/>
                </a:lnTo>
                <a:lnTo>
                  <a:pt x="86563" y="320277"/>
                </a:lnTo>
                <a:lnTo>
                  <a:pt x="145275" y="322934"/>
                </a:lnTo>
                <a:lnTo>
                  <a:pt x="177388" y="323056"/>
                </a:lnTo>
                <a:lnTo>
                  <a:pt x="210921" y="322514"/>
                </a:lnTo>
                <a:lnTo>
                  <a:pt x="245559" y="321413"/>
                </a:lnTo>
                <a:lnTo>
                  <a:pt x="316891" y="317953"/>
                </a:lnTo>
                <a:lnTo>
                  <a:pt x="524717" y="305054"/>
                </a:lnTo>
                <a:lnTo>
                  <a:pt x="555154" y="303639"/>
                </a:lnTo>
                <a:lnTo>
                  <a:pt x="583553" y="302712"/>
                </a:lnTo>
                <a:lnTo>
                  <a:pt x="609599" y="302380"/>
                </a:lnTo>
                <a:lnTo>
                  <a:pt x="990599" y="302380"/>
                </a:lnTo>
                <a:lnTo>
                  <a:pt x="990599" y="20675"/>
                </a:lnTo>
                <a:lnTo>
                  <a:pt x="838199" y="20675"/>
                </a:lnTo>
                <a:lnTo>
                  <a:pt x="810767" y="20343"/>
                </a:lnTo>
                <a:lnTo>
                  <a:pt x="741616" y="18001"/>
                </a:lnTo>
                <a:lnTo>
                  <a:pt x="409574" y="3198"/>
                </a:lnTo>
                <a:lnTo>
                  <a:pt x="307847" y="541"/>
                </a:lnTo>
                <a:lnTo>
                  <a:pt x="258698" y="0"/>
                </a:lnTo>
                <a:close/>
              </a:path>
              <a:path w="990599" h="323056">
                <a:moveTo>
                  <a:pt x="990599" y="302380"/>
                </a:moveTo>
                <a:lnTo>
                  <a:pt x="609599" y="302380"/>
                </a:lnTo>
                <a:lnTo>
                  <a:pt x="634260" y="302712"/>
                </a:lnTo>
                <a:lnTo>
                  <a:pt x="658672" y="303639"/>
                </a:lnTo>
                <a:lnTo>
                  <a:pt x="682780" y="305054"/>
                </a:lnTo>
                <a:lnTo>
                  <a:pt x="706526" y="306855"/>
                </a:lnTo>
                <a:lnTo>
                  <a:pt x="729852" y="308934"/>
                </a:lnTo>
                <a:lnTo>
                  <a:pt x="838199" y="319858"/>
                </a:lnTo>
                <a:lnTo>
                  <a:pt x="857811" y="321413"/>
                </a:lnTo>
                <a:lnTo>
                  <a:pt x="876604" y="322514"/>
                </a:lnTo>
                <a:lnTo>
                  <a:pt x="894521" y="323056"/>
                </a:lnTo>
                <a:lnTo>
                  <a:pt x="911504" y="322934"/>
                </a:lnTo>
                <a:lnTo>
                  <a:pt x="956281" y="317533"/>
                </a:lnTo>
                <a:lnTo>
                  <a:pt x="980417" y="308690"/>
                </a:lnTo>
                <a:lnTo>
                  <a:pt x="990599" y="30238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925" y="3931268"/>
            <a:ext cx="990599" cy="448909"/>
          </a:xfrm>
          <a:custGeom>
            <a:avLst/>
            <a:gdLst/>
            <a:ahLst/>
            <a:cxnLst/>
            <a:rect l="l" t="t" r="r" b="b"/>
            <a:pathLst>
              <a:path w="990599" h="448909">
                <a:moveTo>
                  <a:pt x="990599" y="0"/>
                </a:moveTo>
                <a:lnTo>
                  <a:pt x="0" y="0"/>
                </a:lnTo>
                <a:lnTo>
                  <a:pt x="0" y="428925"/>
                </a:lnTo>
                <a:lnTo>
                  <a:pt x="24645" y="437993"/>
                </a:lnTo>
                <a:lnTo>
                  <a:pt x="49339" y="444126"/>
                </a:lnTo>
                <a:lnTo>
                  <a:pt x="74509" y="447654"/>
                </a:lnTo>
                <a:lnTo>
                  <a:pt x="100583" y="448909"/>
                </a:lnTo>
                <a:lnTo>
                  <a:pt x="127992" y="448219"/>
                </a:lnTo>
                <a:lnTo>
                  <a:pt x="157162" y="445914"/>
                </a:lnTo>
                <a:lnTo>
                  <a:pt x="188523" y="442325"/>
                </a:lnTo>
                <a:lnTo>
                  <a:pt x="300037" y="427152"/>
                </a:lnTo>
                <a:lnTo>
                  <a:pt x="344447" y="421725"/>
                </a:lnTo>
                <a:lnTo>
                  <a:pt x="393191" y="416664"/>
                </a:lnTo>
                <a:lnTo>
                  <a:pt x="446698" y="412298"/>
                </a:lnTo>
                <a:lnTo>
                  <a:pt x="505396" y="408957"/>
                </a:lnTo>
                <a:lnTo>
                  <a:pt x="569713" y="406972"/>
                </a:lnTo>
                <a:lnTo>
                  <a:pt x="990599" y="406672"/>
                </a:lnTo>
                <a:lnTo>
                  <a:pt x="990599" y="0"/>
                </a:lnTo>
                <a:close/>
              </a:path>
              <a:path w="990599" h="448909">
                <a:moveTo>
                  <a:pt x="990599" y="406672"/>
                </a:moveTo>
                <a:lnTo>
                  <a:pt x="640079" y="406672"/>
                </a:lnTo>
                <a:lnTo>
                  <a:pt x="716922" y="408388"/>
                </a:lnTo>
                <a:lnTo>
                  <a:pt x="800671" y="412448"/>
                </a:lnTo>
                <a:lnTo>
                  <a:pt x="891754" y="419184"/>
                </a:lnTo>
                <a:lnTo>
                  <a:pt x="990599" y="428925"/>
                </a:lnTo>
                <a:lnTo>
                  <a:pt x="990599" y="406672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894" y="3534332"/>
            <a:ext cx="990599" cy="452842"/>
          </a:xfrm>
          <a:custGeom>
            <a:avLst/>
            <a:gdLst/>
            <a:ahLst/>
            <a:cxnLst/>
            <a:rect l="l" t="t" r="r" b="b"/>
            <a:pathLst>
              <a:path w="990599" h="452842">
                <a:moveTo>
                  <a:pt x="990599" y="417352"/>
                </a:moveTo>
                <a:lnTo>
                  <a:pt x="204215" y="417352"/>
                </a:lnTo>
                <a:lnTo>
                  <a:pt x="260151" y="418610"/>
                </a:lnTo>
                <a:lnTo>
                  <a:pt x="317182" y="421084"/>
                </a:lnTo>
                <a:lnTo>
                  <a:pt x="374880" y="424499"/>
                </a:lnTo>
                <a:lnTo>
                  <a:pt x="658367" y="446108"/>
                </a:lnTo>
                <a:lnTo>
                  <a:pt x="711064" y="449420"/>
                </a:lnTo>
                <a:lnTo>
                  <a:pt x="761428" y="451756"/>
                </a:lnTo>
                <a:lnTo>
                  <a:pt x="809029" y="452842"/>
                </a:lnTo>
                <a:lnTo>
                  <a:pt x="853439" y="452405"/>
                </a:lnTo>
                <a:lnTo>
                  <a:pt x="894230" y="450171"/>
                </a:lnTo>
                <a:lnTo>
                  <a:pt x="930973" y="445866"/>
                </a:lnTo>
                <a:lnTo>
                  <a:pt x="963239" y="439216"/>
                </a:lnTo>
                <a:lnTo>
                  <a:pt x="990599" y="429947"/>
                </a:lnTo>
                <a:lnTo>
                  <a:pt x="990599" y="417352"/>
                </a:lnTo>
                <a:close/>
              </a:path>
              <a:path w="990599" h="452842">
                <a:moveTo>
                  <a:pt x="990599" y="0"/>
                </a:moveTo>
                <a:lnTo>
                  <a:pt x="0" y="0"/>
                </a:lnTo>
                <a:lnTo>
                  <a:pt x="0" y="429947"/>
                </a:lnTo>
                <a:lnTo>
                  <a:pt x="47267" y="423606"/>
                </a:lnTo>
                <a:lnTo>
                  <a:pt x="97345" y="419576"/>
                </a:lnTo>
                <a:lnTo>
                  <a:pt x="149804" y="417582"/>
                </a:lnTo>
                <a:lnTo>
                  <a:pt x="990599" y="417352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863" y="2397477"/>
            <a:ext cx="990599" cy="289086"/>
          </a:xfrm>
          <a:custGeom>
            <a:avLst/>
            <a:gdLst/>
            <a:ahLst/>
            <a:cxnLst/>
            <a:rect l="l" t="t" r="r" b="b"/>
            <a:pathLst>
              <a:path w="990599" h="289086">
                <a:moveTo>
                  <a:pt x="237896" y="0"/>
                </a:moveTo>
                <a:lnTo>
                  <a:pt x="193852" y="718"/>
                </a:lnTo>
                <a:lnTo>
                  <a:pt x="152399" y="2406"/>
                </a:lnTo>
                <a:lnTo>
                  <a:pt x="113995" y="5403"/>
                </a:lnTo>
                <a:lnTo>
                  <a:pt x="63103" y="13098"/>
                </a:lnTo>
                <a:lnTo>
                  <a:pt x="21640" y="25658"/>
                </a:lnTo>
                <a:lnTo>
                  <a:pt x="0" y="37301"/>
                </a:lnTo>
                <a:lnTo>
                  <a:pt x="0" y="261294"/>
                </a:lnTo>
                <a:lnTo>
                  <a:pt x="63398" y="271299"/>
                </a:lnTo>
                <a:lnTo>
                  <a:pt x="104384" y="275468"/>
                </a:lnTo>
                <a:lnTo>
                  <a:pt x="150571" y="279081"/>
                </a:lnTo>
                <a:lnTo>
                  <a:pt x="201215" y="282138"/>
                </a:lnTo>
                <a:lnTo>
                  <a:pt x="255574" y="284639"/>
                </a:lnTo>
                <a:lnTo>
                  <a:pt x="312905" y="286585"/>
                </a:lnTo>
                <a:lnTo>
                  <a:pt x="372465" y="287974"/>
                </a:lnTo>
                <a:lnTo>
                  <a:pt x="495299" y="289086"/>
                </a:lnTo>
                <a:lnTo>
                  <a:pt x="618134" y="287974"/>
                </a:lnTo>
                <a:lnTo>
                  <a:pt x="677694" y="286585"/>
                </a:lnTo>
                <a:lnTo>
                  <a:pt x="735025" y="284639"/>
                </a:lnTo>
                <a:lnTo>
                  <a:pt x="789384" y="282138"/>
                </a:lnTo>
                <a:lnTo>
                  <a:pt x="840028" y="279081"/>
                </a:lnTo>
                <a:lnTo>
                  <a:pt x="886215" y="275468"/>
                </a:lnTo>
                <a:lnTo>
                  <a:pt x="927201" y="271299"/>
                </a:lnTo>
                <a:lnTo>
                  <a:pt x="990599" y="261294"/>
                </a:lnTo>
                <a:lnTo>
                  <a:pt x="990599" y="37301"/>
                </a:lnTo>
                <a:lnTo>
                  <a:pt x="595660" y="8914"/>
                </a:lnTo>
                <a:lnTo>
                  <a:pt x="495604" y="3386"/>
                </a:lnTo>
                <a:lnTo>
                  <a:pt x="434759" y="1081"/>
                </a:lnTo>
                <a:lnTo>
                  <a:pt x="237896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88" y="322428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9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863" y="2924349"/>
            <a:ext cx="990599" cy="428475"/>
          </a:xfrm>
          <a:custGeom>
            <a:avLst/>
            <a:gdLst/>
            <a:ahLst/>
            <a:cxnLst/>
            <a:rect l="l" t="t" r="r" b="b"/>
            <a:pathLst>
              <a:path w="990599" h="428475">
                <a:moveTo>
                  <a:pt x="990599" y="0"/>
                </a:moveTo>
                <a:lnTo>
                  <a:pt x="0" y="0"/>
                </a:lnTo>
                <a:lnTo>
                  <a:pt x="0" y="428475"/>
                </a:lnTo>
                <a:lnTo>
                  <a:pt x="49644" y="427063"/>
                </a:lnTo>
                <a:lnTo>
                  <a:pt x="106070" y="423232"/>
                </a:lnTo>
                <a:lnTo>
                  <a:pt x="167678" y="417586"/>
                </a:lnTo>
                <a:lnTo>
                  <a:pt x="433920" y="388954"/>
                </a:lnTo>
                <a:lnTo>
                  <a:pt x="497433" y="383308"/>
                </a:lnTo>
                <a:lnTo>
                  <a:pt x="527632" y="381128"/>
                </a:lnTo>
                <a:lnTo>
                  <a:pt x="556526" y="379477"/>
                </a:lnTo>
                <a:lnTo>
                  <a:pt x="583915" y="378431"/>
                </a:lnTo>
                <a:lnTo>
                  <a:pt x="609599" y="378066"/>
                </a:lnTo>
                <a:lnTo>
                  <a:pt x="990599" y="378066"/>
                </a:lnTo>
                <a:lnTo>
                  <a:pt x="990599" y="0"/>
                </a:lnTo>
                <a:close/>
              </a:path>
              <a:path w="990599" h="428475">
                <a:moveTo>
                  <a:pt x="990599" y="378066"/>
                </a:moveTo>
                <a:lnTo>
                  <a:pt x="609599" y="378066"/>
                </a:lnTo>
                <a:lnTo>
                  <a:pt x="677679" y="378236"/>
                </a:lnTo>
                <a:lnTo>
                  <a:pt x="717351" y="378853"/>
                </a:lnTo>
                <a:lnTo>
                  <a:pt x="771143" y="381292"/>
                </a:lnTo>
                <a:lnTo>
                  <a:pt x="821507" y="386453"/>
                </a:lnTo>
                <a:lnTo>
                  <a:pt x="872299" y="395356"/>
                </a:lnTo>
                <a:lnTo>
                  <a:pt x="927377" y="409023"/>
                </a:lnTo>
                <a:lnTo>
                  <a:pt x="968382" y="421285"/>
                </a:lnTo>
                <a:lnTo>
                  <a:pt x="990599" y="428475"/>
                </a:lnTo>
                <a:lnTo>
                  <a:pt x="990599" y="37806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863" y="2636145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3"/>
                </a:lnTo>
                <a:lnTo>
                  <a:pt x="145275" y="323958"/>
                </a:lnTo>
                <a:lnTo>
                  <a:pt x="177388" y="324081"/>
                </a:lnTo>
                <a:lnTo>
                  <a:pt x="210921" y="323537"/>
                </a:lnTo>
                <a:lnTo>
                  <a:pt x="245559" y="322433"/>
                </a:lnTo>
                <a:lnTo>
                  <a:pt x="316891" y="318961"/>
                </a:lnTo>
                <a:lnTo>
                  <a:pt x="524717" y="306022"/>
                </a:lnTo>
                <a:lnTo>
                  <a:pt x="555154" y="304602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8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2"/>
                </a:lnTo>
                <a:lnTo>
                  <a:pt x="682780" y="306022"/>
                </a:lnTo>
                <a:lnTo>
                  <a:pt x="706526" y="307828"/>
                </a:lnTo>
                <a:lnTo>
                  <a:pt x="729852" y="309915"/>
                </a:lnTo>
                <a:lnTo>
                  <a:pt x="838199" y="320872"/>
                </a:lnTo>
                <a:lnTo>
                  <a:pt x="857811" y="322433"/>
                </a:lnTo>
                <a:lnTo>
                  <a:pt x="876604" y="323537"/>
                </a:lnTo>
                <a:lnTo>
                  <a:pt x="894521" y="324081"/>
                </a:lnTo>
                <a:lnTo>
                  <a:pt x="911504" y="323958"/>
                </a:lnTo>
                <a:lnTo>
                  <a:pt x="956281" y="318541"/>
                </a:lnTo>
                <a:lnTo>
                  <a:pt x="980417" y="309669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274" y="4964371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244" y="4550773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6"/>
                </a:moveTo>
                <a:lnTo>
                  <a:pt x="204215" y="419336"/>
                </a:lnTo>
                <a:lnTo>
                  <a:pt x="260151" y="420600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6"/>
                </a:lnTo>
                <a:lnTo>
                  <a:pt x="761428" y="453903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1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6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6"/>
                </a:lnTo>
                <a:lnTo>
                  <a:pt x="990599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306" y="5665179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2"/>
                </a:lnTo>
                <a:lnTo>
                  <a:pt x="63398" y="270239"/>
                </a:lnTo>
                <a:lnTo>
                  <a:pt x="104384" y="274391"/>
                </a:lnTo>
                <a:lnTo>
                  <a:pt x="150571" y="277990"/>
                </a:lnTo>
                <a:lnTo>
                  <a:pt x="201215" y="281035"/>
                </a:lnTo>
                <a:lnTo>
                  <a:pt x="255574" y="283527"/>
                </a:lnTo>
                <a:lnTo>
                  <a:pt x="312905" y="285465"/>
                </a:lnTo>
                <a:lnTo>
                  <a:pt x="372465" y="286849"/>
                </a:lnTo>
                <a:lnTo>
                  <a:pt x="495299" y="287957"/>
                </a:lnTo>
                <a:lnTo>
                  <a:pt x="618134" y="286849"/>
                </a:lnTo>
                <a:lnTo>
                  <a:pt x="677694" y="285465"/>
                </a:lnTo>
                <a:lnTo>
                  <a:pt x="735025" y="283527"/>
                </a:lnTo>
                <a:lnTo>
                  <a:pt x="789384" y="281035"/>
                </a:lnTo>
                <a:lnTo>
                  <a:pt x="840028" y="277990"/>
                </a:lnTo>
                <a:lnTo>
                  <a:pt x="886215" y="274391"/>
                </a:lnTo>
                <a:lnTo>
                  <a:pt x="927201" y="270239"/>
                </a:lnTo>
                <a:lnTo>
                  <a:pt x="990599" y="260272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511" y="6506885"/>
            <a:ext cx="992187" cy="346351"/>
          </a:xfrm>
          <a:custGeom>
            <a:avLst/>
            <a:gdLst/>
            <a:ahLst/>
            <a:cxnLst/>
            <a:rect l="l" t="t" r="r" b="b"/>
            <a:pathLst>
              <a:path w="992187" h="346351">
                <a:moveTo>
                  <a:pt x="0" y="0"/>
                </a:moveTo>
                <a:lnTo>
                  <a:pt x="9525" y="346351"/>
                </a:lnTo>
                <a:lnTo>
                  <a:pt x="992187" y="346351"/>
                </a:lnTo>
                <a:lnTo>
                  <a:pt x="990694" y="20592"/>
                </a:lnTo>
                <a:lnTo>
                  <a:pt x="500237" y="20592"/>
                </a:lnTo>
                <a:lnTo>
                  <a:pt x="443798" y="20470"/>
                </a:lnTo>
                <a:lnTo>
                  <a:pt x="382934" y="19582"/>
                </a:lnTo>
                <a:lnTo>
                  <a:pt x="317296" y="17824"/>
                </a:lnTo>
                <a:lnTo>
                  <a:pt x="246534" y="15091"/>
                </a:lnTo>
                <a:lnTo>
                  <a:pt x="170297" y="11279"/>
                </a:lnTo>
                <a:lnTo>
                  <a:pt x="88236" y="6283"/>
                </a:lnTo>
                <a:lnTo>
                  <a:pt x="0" y="0"/>
                </a:lnTo>
                <a:close/>
              </a:path>
              <a:path w="992187" h="346351">
                <a:moveTo>
                  <a:pt x="990600" y="0"/>
                </a:moveTo>
                <a:lnTo>
                  <a:pt x="959823" y="330"/>
                </a:lnTo>
                <a:lnTo>
                  <a:pt x="929173" y="1253"/>
                </a:lnTo>
                <a:lnTo>
                  <a:pt x="898299" y="2663"/>
                </a:lnTo>
                <a:lnTo>
                  <a:pt x="728319" y="13368"/>
                </a:lnTo>
                <a:lnTo>
                  <a:pt x="646509" y="17406"/>
                </a:lnTo>
                <a:lnTo>
                  <a:pt x="601243" y="18956"/>
                </a:lnTo>
                <a:lnTo>
                  <a:pt x="552602" y="20052"/>
                </a:lnTo>
                <a:lnTo>
                  <a:pt x="500237" y="20592"/>
                </a:lnTo>
                <a:lnTo>
                  <a:pt x="990694" y="20592"/>
                </a:lnTo>
                <a:lnTo>
                  <a:pt x="990600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544" y="6194456"/>
            <a:ext cx="990599" cy="429665"/>
          </a:xfrm>
          <a:custGeom>
            <a:avLst/>
            <a:gdLst/>
            <a:ahLst/>
            <a:cxnLst/>
            <a:rect l="l" t="t" r="r" b="b"/>
            <a:pathLst>
              <a:path w="990599" h="429665">
                <a:moveTo>
                  <a:pt x="990599" y="0"/>
                </a:moveTo>
                <a:lnTo>
                  <a:pt x="0" y="0"/>
                </a:lnTo>
                <a:lnTo>
                  <a:pt x="0" y="429665"/>
                </a:lnTo>
                <a:lnTo>
                  <a:pt x="49644" y="428250"/>
                </a:lnTo>
                <a:lnTo>
                  <a:pt x="106070" y="424408"/>
                </a:lnTo>
                <a:lnTo>
                  <a:pt x="167678" y="418747"/>
                </a:lnTo>
                <a:lnTo>
                  <a:pt x="433920" y="390035"/>
                </a:lnTo>
                <a:lnTo>
                  <a:pt x="497433" y="384374"/>
                </a:lnTo>
                <a:lnTo>
                  <a:pt x="527632" y="382187"/>
                </a:lnTo>
                <a:lnTo>
                  <a:pt x="556526" y="380532"/>
                </a:lnTo>
                <a:lnTo>
                  <a:pt x="583915" y="379483"/>
                </a:lnTo>
                <a:lnTo>
                  <a:pt x="609599" y="379116"/>
                </a:lnTo>
                <a:lnTo>
                  <a:pt x="990599" y="379116"/>
                </a:lnTo>
                <a:lnTo>
                  <a:pt x="990599" y="0"/>
                </a:lnTo>
                <a:close/>
              </a:path>
              <a:path w="990599" h="429665">
                <a:moveTo>
                  <a:pt x="990599" y="379116"/>
                </a:moveTo>
                <a:lnTo>
                  <a:pt x="609599" y="379116"/>
                </a:lnTo>
                <a:lnTo>
                  <a:pt x="677679" y="379287"/>
                </a:lnTo>
                <a:lnTo>
                  <a:pt x="717351" y="379906"/>
                </a:lnTo>
                <a:lnTo>
                  <a:pt x="771143" y="382352"/>
                </a:lnTo>
                <a:lnTo>
                  <a:pt x="821507" y="387527"/>
                </a:lnTo>
                <a:lnTo>
                  <a:pt x="872299" y="396455"/>
                </a:lnTo>
                <a:lnTo>
                  <a:pt x="927377" y="410160"/>
                </a:lnTo>
                <a:lnTo>
                  <a:pt x="968382" y="422456"/>
                </a:lnTo>
                <a:lnTo>
                  <a:pt x="990599" y="429665"/>
                </a:lnTo>
                <a:lnTo>
                  <a:pt x="990599" y="37911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337" y="5910418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4"/>
                </a:lnTo>
                <a:lnTo>
                  <a:pt x="145275" y="323959"/>
                </a:lnTo>
                <a:lnTo>
                  <a:pt x="177388" y="324081"/>
                </a:lnTo>
                <a:lnTo>
                  <a:pt x="210921" y="323538"/>
                </a:lnTo>
                <a:lnTo>
                  <a:pt x="245559" y="322433"/>
                </a:lnTo>
                <a:lnTo>
                  <a:pt x="316891" y="318962"/>
                </a:lnTo>
                <a:lnTo>
                  <a:pt x="524717" y="306023"/>
                </a:lnTo>
                <a:lnTo>
                  <a:pt x="555155" y="304603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7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3"/>
                </a:lnTo>
                <a:lnTo>
                  <a:pt x="682780" y="306023"/>
                </a:lnTo>
                <a:lnTo>
                  <a:pt x="706526" y="307829"/>
                </a:lnTo>
                <a:lnTo>
                  <a:pt x="729853" y="309915"/>
                </a:lnTo>
                <a:lnTo>
                  <a:pt x="838199" y="320873"/>
                </a:lnTo>
                <a:lnTo>
                  <a:pt x="857811" y="322433"/>
                </a:lnTo>
                <a:lnTo>
                  <a:pt x="876604" y="323538"/>
                </a:lnTo>
                <a:lnTo>
                  <a:pt x="894521" y="324081"/>
                </a:lnTo>
                <a:lnTo>
                  <a:pt x="911504" y="323959"/>
                </a:lnTo>
                <a:lnTo>
                  <a:pt x="956281" y="318541"/>
                </a:lnTo>
                <a:lnTo>
                  <a:pt x="980417" y="309670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" y="0"/>
            <a:ext cx="443602" cy="68532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3587" y="0"/>
            <a:ext cx="300037" cy="6851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463982" y="360241"/>
            <a:ext cx="6188695" cy="4720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ts val="3715"/>
              </a:lnSpc>
            </a:pPr>
            <a:r>
              <a:rPr sz="3200" spc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Fil</a:t>
            </a:r>
            <a:r>
              <a:rPr sz="3200" spc="-19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rouge</a:t>
            </a:r>
            <a:r>
              <a:rPr sz="3200" spc="-8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méthodologie</a:t>
            </a:r>
            <a:r>
              <a:rPr sz="3200" spc="-197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sz="3200" spc="-33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l’E3D</a:t>
            </a:r>
            <a:endParaRPr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34427" y="1297447"/>
            <a:ext cx="7737904" cy="47788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0199" marR="76707" indent="-330199">
              <a:lnSpc>
                <a:spcPts val="2930"/>
              </a:lnSpc>
              <a:buFont typeface="Arial"/>
              <a:buChar char="□"/>
              <a:tabLst>
                <a:tab pos="330200" algn="l"/>
              </a:tabLst>
            </a:pPr>
            <a:r>
              <a:rPr sz="2800" spc="0" dirty="0" smtClean="0">
                <a:latin typeface="Arial"/>
                <a:cs typeface="Arial"/>
              </a:rPr>
              <a:t>Initier</a:t>
            </a:r>
            <a:r>
              <a:rPr sz="2800" spc="-1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la démarche et</a:t>
            </a:r>
            <a:r>
              <a:rPr sz="2800" spc="-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formaliser</a:t>
            </a:r>
            <a:r>
              <a:rPr sz="2800" spc="-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l’engagement</a:t>
            </a:r>
            <a:endParaRPr sz="2800">
              <a:latin typeface="Arial"/>
              <a:cs typeface="Arial"/>
            </a:endParaRPr>
          </a:p>
          <a:p>
            <a:pPr marR="89407">
              <a:lnSpc>
                <a:spcPts val="500"/>
              </a:lnSpc>
              <a:spcBef>
                <a:spcPts val="39"/>
              </a:spcBef>
            </a:pPr>
            <a:endParaRPr/>
          </a:p>
          <a:p>
            <a:pPr marR="89407">
              <a:lnSpc>
                <a:spcPts val="1000"/>
              </a:lnSpc>
            </a:pPr>
            <a:endParaRPr/>
          </a:p>
          <a:p>
            <a:pPr marL="330199" marR="60096" indent="-330199">
              <a:lnSpc>
                <a:spcPct val="100000"/>
              </a:lnSpc>
              <a:buFont typeface="Arial"/>
              <a:buChar char="□"/>
              <a:tabLst>
                <a:tab pos="330200" algn="l"/>
              </a:tabLst>
            </a:pPr>
            <a:r>
              <a:rPr sz="2800" spc="0" dirty="0" smtClean="0">
                <a:latin typeface="Arial"/>
                <a:cs typeface="Arial"/>
              </a:rPr>
              <a:t>Mettre</a:t>
            </a:r>
            <a:r>
              <a:rPr sz="2800" spc="-1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en place les éléments</a:t>
            </a:r>
            <a:r>
              <a:rPr sz="2800" spc="-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organisationnels</a:t>
            </a:r>
            <a:endParaRPr sz="2800">
              <a:latin typeface="Arial"/>
              <a:cs typeface="Arial"/>
            </a:endParaRPr>
          </a:p>
          <a:p>
            <a:pPr marR="89407">
              <a:lnSpc>
                <a:spcPts val="700"/>
              </a:lnSpc>
              <a:spcBef>
                <a:spcPts val="39"/>
              </a:spcBef>
            </a:pPr>
            <a:endParaRPr/>
          </a:p>
          <a:p>
            <a:pPr marL="330199" marR="76707" indent="-330199">
              <a:lnSpc>
                <a:spcPct val="100000"/>
              </a:lnSpc>
              <a:buFont typeface="Arial"/>
              <a:buChar char="□"/>
              <a:tabLst>
                <a:tab pos="330200" algn="l"/>
              </a:tabLst>
            </a:pPr>
            <a:r>
              <a:rPr sz="2800" spc="0" dirty="0" smtClean="0">
                <a:latin typeface="Arial"/>
                <a:cs typeface="Arial"/>
              </a:rPr>
              <a:t>Former</a:t>
            </a:r>
            <a:r>
              <a:rPr sz="2800" spc="-1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les acteurs</a:t>
            </a:r>
            <a:r>
              <a:rPr sz="2800" spc="-2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internes</a:t>
            </a:r>
            <a:r>
              <a:rPr sz="2800" spc="-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au DD</a:t>
            </a:r>
            <a:endParaRPr sz="2800">
              <a:latin typeface="Arial"/>
              <a:cs typeface="Arial"/>
            </a:endParaRPr>
          </a:p>
          <a:p>
            <a:pPr marR="89407">
              <a:lnSpc>
                <a:spcPts val="800"/>
              </a:lnSpc>
            </a:pPr>
            <a:endParaRPr/>
          </a:p>
          <a:p>
            <a:pPr marR="89407">
              <a:lnSpc>
                <a:spcPts val="1000"/>
              </a:lnSpc>
            </a:pPr>
            <a:endParaRPr/>
          </a:p>
          <a:p>
            <a:pPr marL="330199" marR="1120180" indent="-330199">
              <a:lnSpc>
                <a:spcPts val="3300"/>
              </a:lnSpc>
              <a:buFont typeface="Arial"/>
              <a:buChar char="□"/>
              <a:tabLst>
                <a:tab pos="330200" algn="l"/>
              </a:tabLst>
            </a:pPr>
            <a:r>
              <a:rPr sz="2800" spc="0" dirty="0" smtClean="0">
                <a:latin typeface="Arial"/>
                <a:cs typeface="Arial"/>
              </a:rPr>
              <a:t>Réaliser un état</a:t>
            </a:r>
            <a:r>
              <a:rPr sz="2800" spc="-1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des lieux ou diagnostic partagé,</a:t>
            </a:r>
            <a:endParaRPr sz="2800">
              <a:latin typeface="Arial"/>
              <a:cs typeface="Arial"/>
            </a:endParaRPr>
          </a:p>
          <a:p>
            <a:pPr marR="89407">
              <a:lnSpc>
                <a:spcPts val="550"/>
              </a:lnSpc>
              <a:spcBef>
                <a:spcPts val="49"/>
              </a:spcBef>
            </a:pPr>
            <a:endParaRPr/>
          </a:p>
          <a:p>
            <a:pPr marL="330199" marR="1021963" indent="-330199">
              <a:lnSpc>
                <a:spcPct val="101200"/>
              </a:lnSpc>
              <a:buFont typeface="Arial"/>
              <a:buChar char="□"/>
              <a:tabLst>
                <a:tab pos="330200" algn="l"/>
              </a:tabLst>
            </a:pPr>
            <a:r>
              <a:rPr sz="2800" spc="0" dirty="0" smtClean="0">
                <a:latin typeface="Arial"/>
                <a:cs typeface="Arial"/>
              </a:rPr>
              <a:t>Identifier</a:t>
            </a:r>
            <a:r>
              <a:rPr sz="2800" spc="-23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les axes de progrès,</a:t>
            </a:r>
            <a:r>
              <a:rPr sz="2800" spc="-2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définir</a:t>
            </a:r>
            <a:r>
              <a:rPr sz="2800" spc="-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les priorités</a:t>
            </a:r>
            <a:r>
              <a:rPr sz="2800" spc="-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et</a:t>
            </a:r>
            <a:r>
              <a:rPr sz="2800" spc="-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rédiger des fiches</a:t>
            </a:r>
            <a:r>
              <a:rPr sz="2800" spc="-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actions</a:t>
            </a:r>
            <a:endParaRPr sz="2800">
              <a:latin typeface="Arial"/>
              <a:cs typeface="Arial"/>
            </a:endParaRPr>
          </a:p>
          <a:p>
            <a:pPr marR="89407">
              <a:lnSpc>
                <a:spcPts val="500"/>
              </a:lnSpc>
              <a:spcBef>
                <a:spcPts val="39"/>
              </a:spcBef>
            </a:pPr>
            <a:endParaRPr/>
          </a:p>
          <a:p>
            <a:pPr marR="89407">
              <a:lnSpc>
                <a:spcPts val="1000"/>
              </a:lnSpc>
            </a:pPr>
            <a:endParaRPr/>
          </a:p>
          <a:p>
            <a:pPr marL="330199" marR="76707" indent="-330199">
              <a:lnSpc>
                <a:spcPct val="100000"/>
              </a:lnSpc>
              <a:buFont typeface="Arial"/>
              <a:buChar char="□"/>
              <a:tabLst>
                <a:tab pos="330200" algn="l"/>
              </a:tabLst>
            </a:pPr>
            <a:r>
              <a:rPr sz="2800" spc="0" dirty="0" smtClean="0">
                <a:latin typeface="Arial"/>
                <a:cs typeface="Arial"/>
              </a:rPr>
              <a:t>Mettre</a:t>
            </a:r>
            <a:r>
              <a:rPr sz="2800" spc="-1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en œuvre</a:t>
            </a:r>
            <a:r>
              <a:rPr sz="2800" spc="-2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le plan d’actions</a:t>
            </a:r>
            <a:endParaRPr sz="2800">
              <a:latin typeface="Arial"/>
              <a:cs typeface="Arial"/>
            </a:endParaRPr>
          </a:p>
          <a:p>
            <a:pPr marR="89407">
              <a:lnSpc>
                <a:spcPts val="600"/>
              </a:lnSpc>
              <a:spcBef>
                <a:spcPts val="40"/>
              </a:spcBef>
            </a:pPr>
            <a:endParaRPr/>
          </a:p>
          <a:p>
            <a:pPr marR="89407">
              <a:lnSpc>
                <a:spcPts val="1000"/>
              </a:lnSpc>
            </a:pPr>
            <a:endParaRPr/>
          </a:p>
          <a:p>
            <a:pPr marL="330199" indent="-330199">
              <a:lnSpc>
                <a:spcPct val="100000"/>
              </a:lnSpc>
              <a:buFont typeface="Arial"/>
              <a:buChar char="□"/>
              <a:tabLst>
                <a:tab pos="330200" algn="l"/>
              </a:tabLst>
            </a:pPr>
            <a:r>
              <a:rPr sz="2800" spc="0" dirty="0" smtClean="0">
                <a:latin typeface="Arial"/>
                <a:cs typeface="Arial"/>
              </a:rPr>
              <a:t>Evaluer et</a:t>
            </a:r>
            <a:r>
              <a:rPr sz="2800" spc="-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faire</a:t>
            </a:r>
            <a:r>
              <a:rPr sz="2800" spc="-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un bilan des actions</a:t>
            </a:r>
            <a:r>
              <a:rPr sz="2800" spc="-2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engagées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4" y="0"/>
            <a:ext cx="990599" cy="6825863"/>
          </a:xfrm>
          <a:custGeom>
            <a:avLst/>
            <a:gdLst/>
            <a:ahLst/>
            <a:cxnLst/>
            <a:rect l="l" t="t" r="r" b="b"/>
            <a:pathLst>
              <a:path w="990599" h="6825863">
                <a:moveTo>
                  <a:pt x="0" y="0"/>
                </a:moveTo>
                <a:lnTo>
                  <a:pt x="990599" y="0"/>
                </a:lnTo>
                <a:lnTo>
                  <a:pt x="990599" y="6825863"/>
                </a:lnTo>
                <a:lnTo>
                  <a:pt x="0" y="6825863"/>
                </a:lnTo>
                <a:lnTo>
                  <a:pt x="0" y="0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800" y="1687718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769" y="1274121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5"/>
                </a:moveTo>
                <a:lnTo>
                  <a:pt x="204215" y="419335"/>
                </a:lnTo>
                <a:lnTo>
                  <a:pt x="260151" y="420599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5"/>
                </a:lnTo>
                <a:lnTo>
                  <a:pt x="761428" y="453902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0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5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5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769" y="143785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3"/>
                </a:lnTo>
                <a:lnTo>
                  <a:pt x="63398" y="270239"/>
                </a:lnTo>
                <a:lnTo>
                  <a:pt x="104384" y="274392"/>
                </a:lnTo>
                <a:lnTo>
                  <a:pt x="150571" y="277991"/>
                </a:lnTo>
                <a:lnTo>
                  <a:pt x="201215" y="281036"/>
                </a:lnTo>
                <a:lnTo>
                  <a:pt x="255574" y="283528"/>
                </a:lnTo>
                <a:lnTo>
                  <a:pt x="312905" y="285466"/>
                </a:lnTo>
                <a:lnTo>
                  <a:pt x="372465" y="286850"/>
                </a:lnTo>
                <a:lnTo>
                  <a:pt x="495299" y="287957"/>
                </a:lnTo>
                <a:lnTo>
                  <a:pt x="618134" y="286850"/>
                </a:lnTo>
                <a:lnTo>
                  <a:pt x="677694" y="285466"/>
                </a:lnTo>
                <a:lnTo>
                  <a:pt x="735025" y="283528"/>
                </a:lnTo>
                <a:lnTo>
                  <a:pt x="789384" y="281036"/>
                </a:lnTo>
                <a:lnTo>
                  <a:pt x="840028" y="277991"/>
                </a:lnTo>
                <a:lnTo>
                  <a:pt x="886215" y="274392"/>
                </a:lnTo>
                <a:lnTo>
                  <a:pt x="927201" y="270239"/>
                </a:lnTo>
                <a:lnTo>
                  <a:pt x="990599" y="260273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800" y="97954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8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386" y="671277"/>
            <a:ext cx="990599" cy="433236"/>
          </a:xfrm>
          <a:custGeom>
            <a:avLst/>
            <a:gdLst/>
            <a:ahLst/>
            <a:cxnLst/>
            <a:rect l="l" t="t" r="r" b="b"/>
            <a:pathLst>
              <a:path w="990599" h="433236">
                <a:moveTo>
                  <a:pt x="990599" y="0"/>
                </a:moveTo>
                <a:lnTo>
                  <a:pt x="0" y="0"/>
                </a:lnTo>
                <a:lnTo>
                  <a:pt x="0" y="433236"/>
                </a:lnTo>
                <a:lnTo>
                  <a:pt x="49644" y="431809"/>
                </a:lnTo>
                <a:lnTo>
                  <a:pt x="106070" y="427935"/>
                </a:lnTo>
                <a:lnTo>
                  <a:pt x="167678" y="422227"/>
                </a:lnTo>
                <a:lnTo>
                  <a:pt x="433920" y="393276"/>
                </a:lnTo>
                <a:lnTo>
                  <a:pt x="497433" y="387568"/>
                </a:lnTo>
                <a:lnTo>
                  <a:pt x="527632" y="385363"/>
                </a:lnTo>
                <a:lnTo>
                  <a:pt x="556526" y="383694"/>
                </a:lnTo>
                <a:lnTo>
                  <a:pt x="583915" y="382636"/>
                </a:lnTo>
                <a:lnTo>
                  <a:pt x="609599" y="382267"/>
                </a:lnTo>
                <a:lnTo>
                  <a:pt x="990599" y="382267"/>
                </a:lnTo>
                <a:lnTo>
                  <a:pt x="990599" y="0"/>
                </a:lnTo>
                <a:close/>
              </a:path>
              <a:path w="990599" h="433236">
                <a:moveTo>
                  <a:pt x="990599" y="382267"/>
                </a:moveTo>
                <a:lnTo>
                  <a:pt x="609599" y="382267"/>
                </a:lnTo>
                <a:lnTo>
                  <a:pt x="677679" y="382439"/>
                </a:lnTo>
                <a:lnTo>
                  <a:pt x="717351" y="383063"/>
                </a:lnTo>
                <a:lnTo>
                  <a:pt x="771143" y="385529"/>
                </a:lnTo>
                <a:lnTo>
                  <a:pt x="821507" y="390747"/>
                </a:lnTo>
                <a:lnTo>
                  <a:pt x="872299" y="399749"/>
                </a:lnTo>
                <a:lnTo>
                  <a:pt x="927377" y="413568"/>
                </a:lnTo>
                <a:lnTo>
                  <a:pt x="968382" y="425966"/>
                </a:lnTo>
                <a:lnTo>
                  <a:pt x="990599" y="433236"/>
                </a:lnTo>
                <a:lnTo>
                  <a:pt x="990599" y="382267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769" y="391919"/>
            <a:ext cx="990599" cy="323056"/>
          </a:xfrm>
          <a:custGeom>
            <a:avLst/>
            <a:gdLst/>
            <a:ahLst/>
            <a:cxnLst/>
            <a:rect l="l" t="t" r="r" b="b"/>
            <a:pathLst>
              <a:path w="990599" h="323056">
                <a:moveTo>
                  <a:pt x="258698" y="0"/>
                </a:moveTo>
                <a:lnTo>
                  <a:pt x="211454" y="122"/>
                </a:lnTo>
                <a:lnTo>
                  <a:pt x="166687" y="1013"/>
                </a:lnTo>
                <a:lnTo>
                  <a:pt x="124967" y="2778"/>
                </a:lnTo>
                <a:lnTo>
                  <a:pt x="86867" y="5522"/>
                </a:lnTo>
                <a:lnTo>
                  <a:pt x="23812" y="14366"/>
                </a:lnTo>
                <a:lnTo>
                  <a:pt x="0" y="20675"/>
                </a:lnTo>
                <a:lnTo>
                  <a:pt x="0" y="302380"/>
                </a:lnTo>
                <a:lnTo>
                  <a:pt x="37299" y="313706"/>
                </a:lnTo>
                <a:lnTo>
                  <a:pt x="86563" y="320277"/>
                </a:lnTo>
                <a:lnTo>
                  <a:pt x="145275" y="322934"/>
                </a:lnTo>
                <a:lnTo>
                  <a:pt x="177388" y="323056"/>
                </a:lnTo>
                <a:lnTo>
                  <a:pt x="210921" y="322514"/>
                </a:lnTo>
                <a:lnTo>
                  <a:pt x="245559" y="321413"/>
                </a:lnTo>
                <a:lnTo>
                  <a:pt x="316891" y="317953"/>
                </a:lnTo>
                <a:lnTo>
                  <a:pt x="524717" y="305054"/>
                </a:lnTo>
                <a:lnTo>
                  <a:pt x="555154" y="303639"/>
                </a:lnTo>
                <a:lnTo>
                  <a:pt x="583553" y="302712"/>
                </a:lnTo>
                <a:lnTo>
                  <a:pt x="609599" y="302380"/>
                </a:lnTo>
                <a:lnTo>
                  <a:pt x="990599" y="302380"/>
                </a:lnTo>
                <a:lnTo>
                  <a:pt x="990599" y="20675"/>
                </a:lnTo>
                <a:lnTo>
                  <a:pt x="838199" y="20675"/>
                </a:lnTo>
                <a:lnTo>
                  <a:pt x="810767" y="20343"/>
                </a:lnTo>
                <a:lnTo>
                  <a:pt x="741616" y="18001"/>
                </a:lnTo>
                <a:lnTo>
                  <a:pt x="409574" y="3198"/>
                </a:lnTo>
                <a:lnTo>
                  <a:pt x="307847" y="541"/>
                </a:lnTo>
                <a:lnTo>
                  <a:pt x="258698" y="0"/>
                </a:lnTo>
                <a:close/>
              </a:path>
              <a:path w="990599" h="323056">
                <a:moveTo>
                  <a:pt x="990599" y="302380"/>
                </a:moveTo>
                <a:lnTo>
                  <a:pt x="609599" y="302380"/>
                </a:lnTo>
                <a:lnTo>
                  <a:pt x="634260" y="302712"/>
                </a:lnTo>
                <a:lnTo>
                  <a:pt x="658672" y="303639"/>
                </a:lnTo>
                <a:lnTo>
                  <a:pt x="682780" y="305054"/>
                </a:lnTo>
                <a:lnTo>
                  <a:pt x="706526" y="306855"/>
                </a:lnTo>
                <a:lnTo>
                  <a:pt x="729852" y="308934"/>
                </a:lnTo>
                <a:lnTo>
                  <a:pt x="838199" y="319858"/>
                </a:lnTo>
                <a:lnTo>
                  <a:pt x="857811" y="321413"/>
                </a:lnTo>
                <a:lnTo>
                  <a:pt x="876604" y="322514"/>
                </a:lnTo>
                <a:lnTo>
                  <a:pt x="894521" y="323056"/>
                </a:lnTo>
                <a:lnTo>
                  <a:pt x="911504" y="322934"/>
                </a:lnTo>
                <a:lnTo>
                  <a:pt x="956281" y="317533"/>
                </a:lnTo>
                <a:lnTo>
                  <a:pt x="980417" y="308690"/>
                </a:lnTo>
                <a:lnTo>
                  <a:pt x="990599" y="30238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925" y="3931268"/>
            <a:ext cx="990599" cy="448909"/>
          </a:xfrm>
          <a:custGeom>
            <a:avLst/>
            <a:gdLst/>
            <a:ahLst/>
            <a:cxnLst/>
            <a:rect l="l" t="t" r="r" b="b"/>
            <a:pathLst>
              <a:path w="990599" h="448909">
                <a:moveTo>
                  <a:pt x="990599" y="0"/>
                </a:moveTo>
                <a:lnTo>
                  <a:pt x="0" y="0"/>
                </a:lnTo>
                <a:lnTo>
                  <a:pt x="0" y="428925"/>
                </a:lnTo>
                <a:lnTo>
                  <a:pt x="24645" y="437993"/>
                </a:lnTo>
                <a:lnTo>
                  <a:pt x="49339" y="444126"/>
                </a:lnTo>
                <a:lnTo>
                  <a:pt x="74509" y="447654"/>
                </a:lnTo>
                <a:lnTo>
                  <a:pt x="100583" y="448909"/>
                </a:lnTo>
                <a:lnTo>
                  <a:pt x="127992" y="448219"/>
                </a:lnTo>
                <a:lnTo>
                  <a:pt x="157162" y="445914"/>
                </a:lnTo>
                <a:lnTo>
                  <a:pt x="188523" y="442325"/>
                </a:lnTo>
                <a:lnTo>
                  <a:pt x="300037" y="427152"/>
                </a:lnTo>
                <a:lnTo>
                  <a:pt x="344447" y="421725"/>
                </a:lnTo>
                <a:lnTo>
                  <a:pt x="393191" y="416664"/>
                </a:lnTo>
                <a:lnTo>
                  <a:pt x="446698" y="412298"/>
                </a:lnTo>
                <a:lnTo>
                  <a:pt x="505396" y="408957"/>
                </a:lnTo>
                <a:lnTo>
                  <a:pt x="569713" y="406972"/>
                </a:lnTo>
                <a:lnTo>
                  <a:pt x="990599" y="406672"/>
                </a:lnTo>
                <a:lnTo>
                  <a:pt x="990599" y="0"/>
                </a:lnTo>
                <a:close/>
              </a:path>
              <a:path w="990599" h="448909">
                <a:moveTo>
                  <a:pt x="990599" y="406672"/>
                </a:moveTo>
                <a:lnTo>
                  <a:pt x="640079" y="406672"/>
                </a:lnTo>
                <a:lnTo>
                  <a:pt x="716922" y="408388"/>
                </a:lnTo>
                <a:lnTo>
                  <a:pt x="800671" y="412448"/>
                </a:lnTo>
                <a:lnTo>
                  <a:pt x="891754" y="419184"/>
                </a:lnTo>
                <a:lnTo>
                  <a:pt x="990599" y="428925"/>
                </a:lnTo>
                <a:lnTo>
                  <a:pt x="990599" y="406672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894" y="3534332"/>
            <a:ext cx="990599" cy="452842"/>
          </a:xfrm>
          <a:custGeom>
            <a:avLst/>
            <a:gdLst/>
            <a:ahLst/>
            <a:cxnLst/>
            <a:rect l="l" t="t" r="r" b="b"/>
            <a:pathLst>
              <a:path w="990599" h="452842">
                <a:moveTo>
                  <a:pt x="990599" y="417352"/>
                </a:moveTo>
                <a:lnTo>
                  <a:pt x="204215" y="417352"/>
                </a:lnTo>
                <a:lnTo>
                  <a:pt x="260151" y="418610"/>
                </a:lnTo>
                <a:lnTo>
                  <a:pt x="317182" y="421084"/>
                </a:lnTo>
                <a:lnTo>
                  <a:pt x="374880" y="424499"/>
                </a:lnTo>
                <a:lnTo>
                  <a:pt x="658367" y="446108"/>
                </a:lnTo>
                <a:lnTo>
                  <a:pt x="711064" y="449420"/>
                </a:lnTo>
                <a:lnTo>
                  <a:pt x="761428" y="451756"/>
                </a:lnTo>
                <a:lnTo>
                  <a:pt x="809029" y="452842"/>
                </a:lnTo>
                <a:lnTo>
                  <a:pt x="853439" y="452405"/>
                </a:lnTo>
                <a:lnTo>
                  <a:pt x="894230" y="450171"/>
                </a:lnTo>
                <a:lnTo>
                  <a:pt x="930973" y="445866"/>
                </a:lnTo>
                <a:lnTo>
                  <a:pt x="963239" y="439216"/>
                </a:lnTo>
                <a:lnTo>
                  <a:pt x="990599" y="429947"/>
                </a:lnTo>
                <a:lnTo>
                  <a:pt x="990599" y="417352"/>
                </a:lnTo>
                <a:close/>
              </a:path>
              <a:path w="990599" h="452842">
                <a:moveTo>
                  <a:pt x="990599" y="0"/>
                </a:moveTo>
                <a:lnTo>
                  <a:pt x="0" y="0"/>
                </a:lnTo>
                <a:lnTo>
                  <a:pt x="0" y="429947"/>
                </a:lnTo>
                <a:lnTo>
                  <a:pt x="47267" y="423606"/>
                </a:lnTo>
                <a:lnTo>
                  <a:pt x="97345" y="419576"/>
                </a:lnTo>
                <a:lnTo>
                  <a:pt x="149804" y="417582"/>
                </a:lnTo>
                <a:lnTo>
                  <a:pt x="990599" y="417352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863" y="2397477"/>
            <a:ext cx="990599" cy="289086"/>
          </a:xfrm>
          <a:custGeom>
            <a:avLst/>
            <a:gdLst/>
            <a:ahLst/>
            <a:cxnLst/>
            <a:rect l="l" t="t" r="r" b="b"/>
            <a:pathLst>
              <a:path w="990599" h="289086">
                <a:moveTo>
                  <a:pt x="237896" y="0"/>
                </a:moveTo>
                <a:lnTo>
                  <a:pt x="193852" y="718"/>
                </a:lnTo>
                <a:lnTo>
                  <a:pt x="152399" y="2406"/>
                </a:lnTo>
                <a:lnTo>
                  <a:pt x="113995" y="5403"/>
                </a:lnTo>
                <a:lnTo>
                  <a:pt x="63103" y="13098"/>
                </a:lnTo>
                <a:lnTo>
                  <a:pt x="21640" y="25658"/>
                </a:lnTo>
                <a:lnTo>
                  <a:pt x="0" y="37301"/>
                </a:lnTo>
                <a:lnTo>
                  <a:pt x="0" y="261294"/>
                </a:lnTo>
                <a:lnTo>
                  <a:pt x="63398" y="271299"/>
                </a:lnTo>
                <a:lnTo>
                  <a:pt x="104384" y="275468"/>
                </a:lnTo>
                <a:lnTo>
                  <a:pt x="150571" y="279081"/>
                </a:lnTo>
                <a:lnTo>
                  <a:pt x="201215" y="282138"/>
                </a:lnTo>
                <a:lnTo>
                  <a:pt x="255574" y="284639"/>
                </a:lnTo>
                <a:lnTo>
                  <a:pt x="312905" y="286585"/>
                </a:lnTo>
                <a:lnTo>
                  <a:pt x="372465" y="287974"/>
                </a:lnTo>
                <a:lnTo>
                  <a:pt x="495299" y="289086"/>
                </a:lnTo>
                <a:lnTo>
                  <a:pt x="618134" y="287974"/>
                </a:lnTo>
                <a:lnTo>
                  <a:pt x="677694" y="286585"/>
                </a:lnTo>
                <a:lnTo>
                  <a:pt x="735025" y="284639"/>
                </a:lnTo>
                <a:lnTo>
                  <a:pt x="789384" y="282138"/>
                </a:lnTo>
                <a:lnTo>
                  <a:pt x="840028" y="279081"/>
                </a:lnTo>
                <a:lnTo>
                  <a:pt x="886215" y="275468"/>
                </a:lnTo>
                <a:lnTo>
                  <a:pt x="927201" y="271299"/>
                </a:lnTo>
                <a:lnTo>
                  <a:pt x="990599" y="261294"/>
                </a:lnTo>
                <a:lnTo>
                  <a:pt x="990599" y="37301"/>
                </a:lnTo>
                <a:lnTo>
                  <a:pt x="595660" y="8914"/>
                </a:lnTo>
                <a:lnTo>
                  <a:pt x="495604" y="3386"/>
                </a:lnTo>
                <a:lnTo>
                  <a:pt x="434759" y="1081"/>
                </a:lnTo>
                <a:lnTo>
                  <a:pt x="237896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88" y="322428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9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863" y="2924349"/>
            <a:ext cx="990599" cy="428475"/>
          </a:xfrm>
          <a:custGeom>
            <a:avLst/>
            <a:gdLst/>
            <a:ahLst/>
            <a:cxnLst/>
            <a:rect l="l" t="t" r="r" b="b"/>
            <a:pathLst>
              <a:path w="990599" h="428475">
                <a:moveTo>
                  <a:pt x="990599" y="0"/>
                </a:moveTo>
                <a:lnTo>
                  <a:pt x="0" y="0"/>
                </a:lnTo>
                <a:lnTo>
                  <a:pt x="0" y="428475"/>
                </a:lnTo>
                <a:lnTo>
                  <a:pt x="49644" y="427063"/>
                </a:lnTo>
                <a:lnTo>
                  <a:pt x="106070" y="423232"/>
                </a:lnTo>
                <a:lnTo>
                  <a:pt x="167678" y="417586"/>
                </a:lnTo>
                <a:lnTo>
                  <a:pt x="433920" y="388954"/>
                </a:lnTo>
                <a:lnTo>
                  <a:pt x="497433" y="383308"/>
                </a:lnTo>
                <a:lnTo>
                  <a:pt x="527632" y="381128"/>
                </a:lnTo>
                <a:lnTo>
                  <a:pt x="556526" y="379477"/>
                </a:lnTo>
                <a:lnTo>
                  <a:pt x="583915" y="378431"/>
                </a:lnTo>
                <a:lnTo>
                  <a:pt x="609599" y="378066"/>
                </a:lnTo>
                <a:lnTo>
                  <a:pt x="990599" y="378066"/>
                </a:lnTo>
                <a:lnTo>
                  <a:pt x="990599" y="0"/>
                </a:lnTo>
                <a:close/>
              </a:path>
              <a:path w="990599" h="428475">
                <a:moveTo>
                  <a:pt x="990599" y="378066"/>
                </a:moveTo>
                <a:lnTo>
                  <a:pt x="609599" y="378066"/>
                </a:lnTo>
                <a:lnTo>
                  <a:pt x="677679" y="378236"/>
                </a:lnTo>
                <a:lnTo>
                  <a:pt x="717351" y="378853"/>
                </a:lnTo>
                <a:lnTo>
                  <a:pt x="771143" y="381292"/>
                </a:lnTo>
                <a:lnTo>
                  <a:pt x="821507" y="386453"/>
                </a:lnTo>
                <a:lnTo>
                  <a:pt x="872299" y="395356"/>
                </a:lnTo>
                <a:lnTo>
                  <a:pt x="927377" y="409023"/>
                </a:lnTo>
                <a:lnTo>
                  <a:pt x="968382" y="421285"/>
                </a:lnTo>
                <a:lnTo>
                  <a:pt x="990599" y="428475"/>
                </a:lnTo>
                <a:lnTo>
                  <a:pt x="990599" y="37806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863" y="2636145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3"/>
                </a:lnTo>
                <a:lnTo>
                  <a:pt x="145275" y="323958"/>
                </a:lnTo>
                <a:lnTo>
                  <a:pt x="177388" y="324081"/>
                </a:lnTo>
                <a:lnTo>
                  <a:pt x="210921" y="323537"/>
                </a:lnTo>
                <a:lnTo>
                  <a:pt x="245559" y="322433"/>
                </a:lnTo>
                <a:lnTo>
                  <a:pt x="316891" y="318961"/>
                </a:lnTo>
                <a:lnTo>
                  <a:pt x="524717" y="306022"/>
                </a:lnTo>
                <a:lnTo>
                  <a:pt x="555154" y="304602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8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2"/>
                </a:lnTo>
                <a:lnTo>
                  <a:pt x="682780" y="306022"/>
                </a:lnTo>
                <a:lnTo>
                  <a:pt x="706526" y="307828"/>
                </a:lnTo>
                <a:lnTo>
                  <a:pt x="729852" y="309915"/>
                </a:lnTo>
                <a:lnTo>
                  <a:pt x="838199" y="320872"/>
                </a:lnTo>
                <a:lnTo>
                  <a:pt x="857811" y="322433"/>
                </a:lnTo>
                <a:lnTo>
                  <a:pt x="876604" y="323537"/>
                </a:lnTo>
                <a:lnTo>
                  <a:pt x="894521" y="324081"/>
                </a:lnTo>
                <a:lnTo>
                  <a:pt x="911504" y="323958"/>
                </a:lnTo>
                <a:lnTo>
                  <a:pt x="956281" y="318541"/>
                </a:lnTo>
                <a:lnTo>
                  <a:pt x="980417" y="309669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274" y="4964371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244" y="4550773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6"/>
                </a:moveTo>
                <a:lnTo>
                  <a:pt x="204215" y="419336"/>
                </a:lnTo>
                <a:lnTo>
                  <a:pt x="260151" y="420600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6"/>
                </a:lnTo>
                <a:lnTo>
                  <a:pt x="761428" y="453903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1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6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6"/>
                </a:lnTo>
                <a:lnTo>
                  <a:pt x="990599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306" y="5665179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2"/>
                </a:lnTo>
                <a:lnTo>
                  <a:pt x="63398" y="270239"/>
                </a:lnTo>
                <a:lnTo>
                  <a:pt x="104384" y="274391"/>
                </a:lnTo>
                <a:lnTo>
                  <a:pt x="150571" y="277990"/>
                </a:lnTo>
                <a:lnTo>
                  <a:pt x="201215" y="281035"/>
                </a:lnTo>
                <a:lnTo>
                  <a:pt x="255574" y="283527"/>
                </a:lnTo>
                <a:lnTo>
                  <a:pt x="312905" y="285465"/>
                </a:lnTo>
                <a:lnTo>
                  <a:pt x="372465" y="286849"/>
                </a:lnTo>
                <a:lnTo>
                  <a:pt x="495299" y="287957"/>
                </a:lnTo>
                <a:lnTo>
                  <a:pt x="618134" y="286849"/>
                </a:lnTo>
                <a:lnTo>
                  <a:pt x="677694" y="285465"/>
                </a:lnTo>
                <a:lnTo>
                  <a:pt x="735025" y="283527"/>
                </a:lnTo>
                <a:lnTo>
                  <a:pt x="789384" y="281035"/>
                </a:lnTo>
                <a:lnTo>
                  <a:pt x="840028" y="277990"/>
                </a:lnTo>
                <a:lnTo>
                  <a:pt x="886215" y="274391"/>
                </a:lnTo>
                <a:lnTo>
                  <a:pt x="927201" y="270239"/>
                </a:lnTo>
                <a:lnTo>
                  <a:pt x="990599" y="260272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511" y="6506885"/>
            <a:ext cx="992187" cy="346351"/>
          </a:xfrm>
          <a:custGeom>
            <a:avLst/>
            <a:gdLst/>
            <a:ahLst/>
            <a:cxnLst/>
            <a:rect l="l" t="t" r="r" b="b"/>
            <a:pathLst>
              <a:path w="992187" h="346351">
                <a:moveTo>
                  <a:pt x="0" y="0"/>
                </a:moveTo>
                <a:lnTo>
                  <a:pt x="9525" y="346351"/>
                </a:lnTo>
                <a:lnTo>
                  <a:pt x="992187" y="346351"/>
                </a:lnTo>
                <a:lnTo>
                  <a:pt x="990694" y="20592"/>
                </a:lnTo>
                <a:lnTo>
                  <a:pt x="500237" y="20592"/>
                </a:lnTo>
                <a:lnTo>
                  <a:pt x="443798" y="20470"/>
                </a:lnTo>
                <a:lnTo>
                  <a:pt x="382934" y="19582"/>
                </a:lnTo>
                <a:lnTo>
                  <a:pt x="317296" y="17824"/>
                </a:lnTo>
                <a:lnTo>
                  <a:pt x="246534" y="15091"/>
                </a:lnTo>
                <a:lnTo>
                  <a:pt x="170297" y="11279"/>
                </a:lnTo>
                <a:lnTo>
                  <a:pt x="88236" y="6283"/>
                </a:lnTo>
                <a:lnTo>
                  <a:pt x="0" y="0"/>
                </a:lnTo>
                <a:close/>
              </a:path>
              <a:path w="992187" h="346351">
                <a:moveTo>
                  <a:pt x="990600" y="0"/>
                </a:moveTo>
                <a:lnTo>
                  <a:pt x="959823" y="330"/>
                </a:lnTo>
                <a:lnTo>
                  <a:pt x="929173" y="1253"/>
                </a:lnTo>
                <a:lnTo>
                  <a:pt x="898299" y="2663"/>
                </a:lnTo>
                <a:lnTo>
                  <a:pt x="728319" y="13368"/>
                </a:lnTo>
                <a:lnTo>
                  <a:pt x="646509" y="17406"/>
                </a:lnTo>
                <a:lnTo>
                  <a:pt x="601243" y="18956"/>
                </a:lnTo>
                <a:lnTo>
                  <a:pt x="552602" y="20052"/>
                </a:lnTo>
                <a:lnTo>
                  <a:pt x="500237" y="20592"/>
                </a:lnTo>
                <a:lnTo>
                  <a:pt x="990694" y="20592"/>
                </a:lnTo>
                <a:lnTo>
                  <a:pt x="990600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544" y="6194456"/>
            <a:ext cx="990599" cy="429665"/>
          </a:xfrm>
          <a:custGeom>
            <a:avLst/>
            <a:gdLst/>
            <a:ahLst/>
            <a:cxnLst/>
            <a:rect l="l" t="t" r="r" b="b"/>
            <a:pathLst>
              <a:path w="990599" h="429665">
                <a:moveTo>
                  <a:pt x="990599" y="0"/>
                </a:moveTo>
                <a:lnTo>
                  <a:pt x="0" y="0"/>
                </a:lnTo>
                <a:lnTo>
                  <a:pt x="0" y="429665"/>
                </a:lnTo>
                <a:lnTo>
                  <a:pt x="49644" y="428250"/>
                </a:lnTo>
                <a:lnTo>
                  <a:pt x="106070" y="424408"/>
                </a:lnTo>
                <a:lnTo>
                  <a:pt x="167678" y="418747"/>
                </a:lnTo>
                <a:lnTo>
                  <a:pt x="433920" y="390035"/>
                </a:lnTo>
                <a:lnTo>
                  <a:pt x="497433" y="384374"/>
                </a:lnTo>
                <a:lnTo>
                  <a:pt x="527632" y="382187"/>
                </a:lnTo>
                <a:lnTo>
                  <a:pt x="556526" y="380532"/>
                </a:lnTo>
                <a:lnTo>
                  <a:pt x="583915" y="379483"/>
                </a:lnTo>
                <a:lnTo>
                  <a:pt x="609599" y="379116"/>
                </a:lnTo>
                <a:lnTo>
                  <a:pt x="990599" y="379116"/>
                </a:lnTo>
                <a:lnTo>
                  <a:pt x="990599" y="0"/>
                </a:lnTo>
                <a:close/>
              </a:path>
              <a:path w="990599" h="429665">
                <a:moveTo>
                  <a:pt x="990599" y="379116"/>
                </a:moveTo>
                <a:lnTo>
                  <a:pt x="609599" y="379116"/>
                </a:lnTo>
                <a:lnTo>
                  <a:pt x="677679" y="379287"/>
                </a:lnTo>
                <a:lnTo>
                  <a:pt x="717351" y="379906"/>
                </a:lnTo>
                <a:lnTo>
                  <a:pt x="771143" y="382352"/>
                </a:lnTo>
                <a:lnTo>
                  <a:pt x="821507" y="387527"/>
                </a:lnTo>
                <a:lnTo>
                  <a:pt x="872299" y="396455"/>
                </a:lnTo>
                <a:lnTo>
                  <a:pt x="927377" y="410160"/>
                </a:lnTo>
                <a:lnTo>
                  <a:pt x="968382" y="422456"/>
                </a:lnTo>
                <a:lnTo>
                  <a:pt x="990599" y="429665"/>
                </a:lnTo>
                <a:lnTo>
                  <a:pt x="990599" y="37911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337" y="5910418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4"/>
                </a:lnTo>
                <a:lnTo>
                  <a:pt x="145275" y="323959"/>
                </a:lnTo>
                <a:lnTo>
                  <a:pt x="177388" y="324081"/>
                </a:lnTo>
                <a:lnTo>
                  <a:pt x="210921" y="323538"/>
                </a:lnTo>
                <a:lnTo>
                  <a:pt x="245559" y="322433"/>
                </a:lnTo>
                <a:lnTo>
                  <a:pt x="316891" y="318962"/>
                </a:lnTo>
                <a:lnTo>
                  <a:pt x="524717" y="306023"/>
                </a:lnTo>
                <a:lnTo>
                  <a:pt x="555155" y="304603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7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3"/>
                </a:lnTo>
                <a:lnTo>
                  <a:pt x="682780" y="306023"/>
                </a:lnTo>
                <a:lnTo>
                  <a:pt x="706526" y="307829"/>
                </a:lnTo>
                <a:lnTo>
                  <a:pt x="729853" y="309915"/>
                </a:lnTo>
                <a:lnTo>
                  <a:pt x="838199" y="320873"/>
                </a:lnTo>
                <a:lnTo>
                  <a:pt x="857811" y="322433"/>
                </a:lnTo>
                <a:lnTo>
                  <a:pt x="876604" y="323538"/>
                </a:lnTo>
                <a:lnTo>
                  <a:pt x="894521" y="324081"/>
                </a:lnTo>
                <a:lnTo>
                  <a:pt x="911504" y="323959"/>
                </a:lnTo>
                <a:lnTo>
                  <a:pt x="956281" y="318541"/>
                </a:lnTo>
                <a:lnTo>
                  <a:pt x="980417" y="309670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" y="0"/>
            <a:ext cx="443602" cy="68532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3587" y="0"/>
            <a:ext cx="300037" cy="6851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351071" y="449984"/>
            <a:ext cx="7063995" cy="4720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715"/>
              </a:lnSpc>
            </a:pPr>
            <a:r>
              <a:rPr sz="3200" spc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Conditions</a:t>
            </a:r>
            <a:r>
              <a:rPr sz="3200" spc="-108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sz="3200" spc="-33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réussite</a:t>
            </a:r>
            <a:r>
              <a:rPr sz="3200" spc="-63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sz="3200" spc="-33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la</a:t>
            </a:r>
            <a:r>
              <a:rPr sz="3200" spc="-25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démarche</a:t>
            </a:r>
            <a:endParaRPr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75740" y="1359248"/>
            <a:ext cx="6678452" cy="3206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25"/>
              </a:lnSpc>
            </a:pPr>
            <a:r>
              <a:rPr sz="2400" spc="0" dirty="0" smtClean="0">
                <a:latin typeface="Arial"/>
                <a:cs typeface="Arial"/>
              </a:rPr>
              <a:t>Sensibiliser et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impliquer tous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les acteurs</a:t>
            </a:r>
            <a:r>
              <a:rPr sz="2400" spc="-18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internes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34427" y="1396392"/>
            <a:ext cx="295131" cy="2733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50"/>
              </a:lnSpc>
            </a:pPr>
            <a:r>
              <a:rPr sz="2000" spc="277" dirty="0" smtClean="0">
                <a:solidFill>
                  <a:srgbClr val="0078F0"/>
                </a:solidFill>
                <a:latin typeface="Arial"/>
                <a:cs typeface="Arial"/>
              </a:rPr>
              <a:t>!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64627" y="2019648"/>
            <a:ext cx="6954924" cy="6889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13">
              <a:lnSpc>
                <a:spcPts val="2525"/>
              </a:lnSpc>
            </a:pPr>
            <a:r>
              <a:rPr sz="2400" spc="-179" dirty="0" smtClean="0">
                <a:latin typeface="Arial"/>
                <a:cs typeface="Arial"/>
              </a:rPr>
              <a:t>V</a:t>
            </a:r>
            <a:r>
              <a:rPr sz="2400" spc="0" dirty="0" smtClean="0">
                <a:latin typeface="Arial"/>
                <a:cs typeface="Arial"/>
              </a:rPr>
              <a:t>aloriser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les actions</a:t>
            </a:r>
            <a:r>
              <a:rPr sz="2400" spc="-18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antérieures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et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les articuler</a:t>
            </a:r>
            <a:r>
              <a:rPr sz="2400" spc="-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aux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r>
              <a:rPr sz="2400" spc="0" dirty="0" smtClean="0">
                <a:latin typeface="Arial"/>
                <a:cs typeface="Arial"/>
              </a:rPr>
              <a:t>nouveaux projets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(cohérence)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4427" y="2056792"/>
            <a:ext cx="295131" cy="2733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50"/>
              </a:lnSpc>
            </a:pPr>
            <a:r>
              <a:rPr sz="2000" spc="277" dirty="0" smtClean="0">
                <a:solidFill>
                  <a:srgbClr val="0078F0"/>
                </a:solidFill>
                <a:latin typeface="Arial"/>
                <a:cs typeface="Arial"/>
              </a:rPr>
              <a:t>!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64627" y="3048348"/>
            <a:ext cx="7294289" cy="6889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13">
              <a:lnSpc>
                <a:spcPts val="2525"/>
              </a:lnSpc>
            </a:pPr>
            <a:r>
              <a:rPr sz="2400" spc="0" dirty="0" smtClean="0">
                <a:latin typeface="Arial"/>
                <a:cs typeface="Arial"/>
              </a:rPr>
              <a:t>S’assurer d’un pilotage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44" dirty="0" smtClean="0">
                <a:latin typeface="Arial"/>
                <a:cs typeface="Arial"/>
              </a:rPr>
              <a:t>f</a:t>
            </a:r>
            <a:r>
              <a:rPr sz="2400" spc="0" dirty="0" smtClean="0">
                <a:latin typeface="Arial"/>
                <a:cs typeface="Arial"/>
              </a:rPr>
              <a:t>ficient</a:t>
            </a:r>
            <a:r>
              <a:rPr sz="2400" spc="-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et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prévoir les moyens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r>
              <a:rPr sz="2400" spc="0" dirty="0" smtClean="0">
                <a:latin typeface="Arial"/>
                <a:cs typeface="Arial"/>
              </a:rPr>
              <a:t>d’accompagnement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34427" y="3085492"/>
            <a:ext cx="295131" cy="2733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50"/>
              </a:lnSpc>
            </a:pPr>
            <a:r>
              <a:rPr sz="2000" spc="277" dirty="0" smtClean="0">
                <a:solidFill>
                  <a:srgbClr val="0078F0"/>
                </a:solidFill>
                <a:latin typeface="Arial"/>
                <a:cs typeface="Arial"/>
              </a:rPr>
              <a:t>!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64627" y="4077048"/>
            <a:ext cx="7434560" cy="6889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13">
              <a:lnSpc>
                <a:spcPts val="2525"/>
              </a:lnSpc>
            </a:pPr>
            <a:r>
              <a:rPr sz="2400" spc="0" dirty="0" smtClean="0">
                <a:latin typeface="Arial"/>
                <a:cs typeface="Arial"/>
              </a:rPr>
              <a:t>Clarifier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les compétences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mutuelles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et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les attentes</a:t>
            </a:r>
            <a:r>
              <a:rPr sz="2400" spc="-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vis-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r>
              <a:rPr sz="2400" spc="0" dirty="0" smtClean="0">
                <a:latin typeface="Arial"/>
                <a:cs typeface="Arial"/>
              </a:rPr>
              <a:t>à-vis des partenaires,</a:t>
            </a:r>
            <a:r>
              <a:rPr sz="2400" spc="-33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définir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des objectifs</a:t>
            </a:r>
            <a:r>
              <a:rPr sz="2400" spc="-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partagés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34427" y="4114192"/>
            <a:ext cx="295131" cy="2733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50"/>
              </a:lnSpc>
            </a:pPr>
            <a:r>
              <a:rPr sz="2000" spc="277" dirty="0" smtClean="0">
                <a:solidFill>
                  <a:srgbClr val="0078F0"/>
                </a:solidFill>
                <a:latin typeface="Arial"/>
                <a:cs typeface="Arial"/>
              </a:rPr>
              <a:t>!</a:t>
            </a:r>
            <a:endParaRPr sz="2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75740" y="5118448"/>
            <a:ext cx="6882366" cy="3206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25"/>
              </a:lnSpc>
            </a:pPr>
            <a:r>
              <a:rPr sz="2400" spc="0" dirty="0" smtClean="0">
                <a:latin typeface="Arial"/>
                <a:cs typeface="Arial"/>
              </a:rPr>
              <a:t>Évaluer en continu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avec des ajustements</a:t>
            </a:r>
            <a:r>
              <a:rPr sz="2400" spc="-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réguliers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34427" y="5155592"/>
            <a:ext cx="295131" cy="2733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50"/>
              </a:lnSpc>
            </a:pPr>
            <a:r>
              <a:rPr sz="2000" spc="277" dirty="0" smtClean="0">
                <a:solidFill>
                  <a:srgbClr val="0078F0"/>
                </a:solidFill>
                <a:latin typeface="Arial"/>
                <a:cs typeface="Arial"/>
              </a:rPr>
              <a:t>!</a:t>
            </a:r>
            <a:endParaRPr sz="2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475740" y="5778848"/>
            <a:ext cx="6407532" cy="3206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25"/>
              </a:lnSpc>
            </a:pPr>
            <a:r>
              <a:rPr sz="2400" spc="0" dirty="0" smtClean="0">
                <a:latin typeface="Arial"/>
                <a:cs typeface="Arial"/>
              </a:rPr>
              <a:t>Communiquer et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informer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en interne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et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externe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34427" y="5815992"/>
            <a:ext cx="295131" cy="2733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50"/>
              </a:lnSpc>
            </a:pPr>
            <a:r>
              <a:rPr sz="2000" spc="277" dirty="0" smtClean="0">
                <a:solidFill>
                  <a:srgbClr val="0078F0"/>
                </a:solidFill>
                <a:latin typeface="Arial"/>
                <a:cs typeface="Arial"/>
              </a:rPr>
              <a:t>!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4" y="0"/>
            <a:ext cx="990599" cy="6825863"/>
          </a:xfrm>
          <a:custGeom>
            <a:avLst/>
            <a:gdLst/>
            <a:ahLst/>
            <a:cxnLst/>
            <a:rect l="l" t="t" r="r" b="b"/>
            <a:pathLst>
              <a:path w="990599" h="6825863">
                <a:moveTo>
                  <a:pt x="0" y="0"/>
                </a:moveTo>
                <a:lnTo>
                  <a:pt x="990599" y="0"/>
                </a:lnTo>
                <a:lnTo>
                  <a:pt x="990599" y="6825863"/>
                </a:lnTo>
                <a:lnTo>
                  <a:pt x="0" y="6825863"/>
                </a:lnTo>
                <a:lnTo>
                  <a:pt x="0" y="0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800" y="1687718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769" y="1274121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5"/>
                </a:moveTo>
                <a:lnTo>
                  <a:pt x="204215" y="419335"/>
                </a:lnTo>
                <a:lnTo>
                  <a:pt x="260151" y="420599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5"/>
                </a:lnTo>
                <a:lnTo>
                  <a:pt x="761428" y="453902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0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5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5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769" y="143785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3"/>
                </a:lnTo>
                <a:lnTo>
                  <a:pt x="63398" y="270239"/>
                </a:lnTo>
                <a:lnTo>
                  <a:pt x="104384" y="274392"/>
                </a:lnTo>
                <a:lnTo>
                  <a:pt x="150571" y="277991"/>
                </a:lnTo>
                <a:lnTo>
                  <a:pt x="201215" y="281036"/>
                </a:lnTo>
                <a:lnTo>
                  <a:pt x="255574" y="283528"/>
                </a:lnTo>
                <a:lnTo>
                  <a:pt x="312905" y="285466"/>
                </a:lnTo>
                <a:lnTo>
                  <a:pt x="372465" y="286850"/>
                </a:lnTo>
                <a:lnTo>
                  <a:pt x="495299" y="287957"/>
                </a:lnTo>
                <a:lnTo>
                  <a:pt x="618134" y="286850"/>
                </a:lnTo>
                <a:lnTo>
                  <a:pt x="677694" y="285466"/>
                </a:lnTo>
                <a:lnTo>
                  <a:pt x="735025" y="283528"/>
                </a:lnTo>
                <a:lnTo>
                  <a:pt x="789384" y="281036"/>
                </a:lnTo>
                <a:lnTo>
                  <a:pt x="840028" y="277991"/>
                </a:lnTo>
                <a:lnTo>
                  <a:pt x="886215" y="274392"/>
                </a:lnTo>
                <a:lnTo>
                  <a:pt x="927201" y="270239"/>
                </a:lnTo>
                <a:lnTo>
                  <a:pt x="990599" y="260273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800" y="97954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8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386" y="671277"/>
            <a:ext cx="990599" cy="433236"/>
          </a:xfrm>
          <a:custGeom>
            <a:avLst/>
            <a:gdLst/>
            <a:ahLst/>
            <a:cxnLst/>
            <a:rect l="l" t="t" r="r" b="b"/>
            <a:pathLst>
              <a:path w="990599" h="433236">
                <a:moveTo>
                  <a:pt x="990599" y="0"/>
                </a:moveTo>
                <a:lnTo>
                  <a:pt x="0" y="0"/>
                </a:lnTo>
                <a:lnTo>
                  <a:pt x="0" y="433236"/>
                </a:lnTo>
                <a:lnTo>
                  <a:pt x="49644" y="431809"/>
                </a:lnTo>
                <a:lnTo>
                  <a:pt x="106070" y="427935"/>
                </a:lnTo>
                <a:lnTo>
                  <a:pt x="167678" y="422227"/>
                </a:lnTo>
                <a:lnTo>
                  <a:pt x="433920" y="393276"/>
                </a:lnTo>
                <a:lnTo>
                  <a:pt x="497433" y="387568"/>
                </a:lnTo>
                <a:lnTo>
                  <a:pt x="527632" y="385363"/>
                </a:lnTo>
                <a:lnTo>
                  <a:pt x="556526" y="383694"/>
                </a:lnTo>
                <a:lnTo>
                  <a:pt x="583915" y="382636"/>
                </a:lnTo>
                <a:lnTo>
                  <a:pt x="609599" y="382267"/>
                </a:lnTo>
                <a:lnTo>
                  <a:pt x="990599" y="382267"/>
                </a:lnTo>
                <a:lnTo>
                  <a:pt x="990599" y="0"/>
                </a:lnTo>
                <a:close/>
              </a:path>
              <a:path w="990599" h="433236">
                <a:moveTo>
                  <a:pt x="990599" y="382267"/>
                </a:moveTo>
                <a:lnTo>
                  <a:pt x="609599" y="382267"/>
                </a:lnTo>
                <a:lnTo>
                  <a:pt x="677679" y="382439"/>
                </a:lnTo>
                <a:lnTo>
                  <a:pt x="717351" y="383063"/>
                </a:lnTo>
                <a:lnTo>
                  <a:pt x="771143" y="385529"/>
                </a:lnTo>
                <a:lnTo>
                  <a:pt x="821507" y="390747"/>
                </a:lnTo>
                <a:lnTo>
                  <a:pt x="872299" y="399749"/>
                </a:lnTo>
                <a:lnTo>
                  <a:pt x="927377" y="413568"/>
                </a:lnTo>
                <a:lnTo>
                  <a:pt x="968382" y="425966"/>
                </a:lnTo>
                <a:lnTo>
                  <a:pt x="990599" y="433236"/>
                </a:lnTo>
                <a:lnTo>
                  <a:pt x="990599" y="382267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769" y="391919"/>
            <a:ext cx="990599" cy="323056"/>
          </a:xfrm>
          <a:custGeom>
            <a:avLst/>
            <a:gdLst/>
            <a:ahLst/>
            <a:cxnLst/>
            <a:rect l="l" t="t" r="r" b="b"/>
            <a:pathLst>
              <a:path w="990599" h="323056">
                <a:moveTo>
                  <a:pt x="258698" y="0"/>
                </a:moveTo>
                <a:lnTo>
                  <a:pt x="211454" y="122"/>
                </a:lnTo>
                <a:lnTo>
                  <a:pt x="166687" y="1013"/>
                </a:lnTo>
                <a:lnTo>
                  <a:pt x="124967" y="2778"/>
                </a:lnTo>
                <a:lnTo>
                  <a:pt x="86867" y="5522"/>
                </a:lnTo>
                <a:lnTo>
                  <a:pt x="23812" y="14366"/>
                </a:lnTo>
                <a:lnTo>
                  <a:pt x="0" y="20675"/>
                </a:lnTo>
                <a:lnTo>
                  <a:pt x="0" y="302380"/>
                </a:lnTo>
                <a:lnTo>
                  <a:pt x="37299" y="313706"/>
                </a:lnTo>
                <a:lnTo>
                  <a:pt x="86563" y="320277"/>
                </a:lnTo>
                <a:lnTo>
                  <a:pt x="145275" y="322934"/>
                </a:lnTo>
                <a:lnTo>
                  <a:pt x="177388" y="323056"/>
                </a:lnTo>
                <a:lnTo>
                  <a:pt x="210921" y="322514"/>
                </a:lnTo>
                <a:lnTo>
                  <a:pt x="245559" y="321413"/>
                </a:lnTo>
                <a:lnTo>
                  <a:pt x="316891" y="317953"/>
                </a:lnTo>
                <a:lnTo>
                  <a:pt x="524717" y="305054"/>
                </a:lnTo>
                <a:lnTo>
                  <a:pt x="555154" y="303639"/>
                </a:lnTo>
                <a:lnTo>
                  <a:pt x="583553" y="302712"/>
                </a:lnTo>
                <a:lnTo>
                  <a:pt x="609599" y="302380"/>
                </a:lnTo>
                <a:lnTo>
                  <a:pt x="990599" y="302380"/>
                </a:lnTo>
                <a:lnTo>
                  <a:pt x="990599" y="20675"/>
                </a:lnTo>
                <a:lnTo>
                  <a:pt x="838199" y="20675"/>
                </a:lnTo>
                <a:lnTo>
                  <a:pt x="810767" y="20343"/>
                </a:lnTo>
                <a:lnTo>
                  <a:pt x="741616" y="18001"/>
                </a:lnTo>
                <a:lnTo>
                  <a:pt x="409574" y="3198"/>
                </a:lnTo>
                <a:lnTo>
                  <a:pt x="307847" y="541"/>
                </a:lnTo>
                <a:lnTo>
                  <a:pt x="258698" y="0"/>
                </a:lnTo>
                <a:close/>
              </a:path>
              <a:path w="990599" h="323056">
                <a:moveTo>
                  <a:pt x="990599" y="302380"/>
                </a:moveTo>
                <a:lnTo>
                  <a:pt x="609599" y="302380"/>
                </a:lnTo>
                <a:lnTo>
                  <a:pt x="634260" y="302712"/>
                </a:lnTo>
                <a:lnTo>
                  <a:pt x="658672" y="303639"/>
                </a:lnTo>
                <a:lnTo>
                  <a:pt x="682780" y="305054"/>
                </a:lnTo>
                <a:lnTo>
                  <a:pt x="706526" y="306855"/>
                </a:lnTo>
                <a:lnTo>
                  <a:pt x="729852" y="308934"/>
                </a:lnTo>
                <a:lnTo>
                  <a:pt x="838199" y="319858"/>
                </a:lnTo>
                <a:lnTo>
                  <a:pt x="857811" y="321413"/>
                </a:lnTo>
                <a:lnTo>
                  <a:pt x="876604" y="322514"/>
                </a:lnTo>
                <a:lnTo>
                  <a:pt x="894521" y="323056"/>
                </a:lnTo>
                <a:lnTo>
                  <a:pt x="911504" y="322934"/>
                </a:lnTo>
                <a:lnTo>
                  <a:pt x="956281" y="317533"/>
                </a:lnTo>
                <a:lnTo>
                  <a:pt x="980417" y="308690"/>
                </a:lnTo>
                <a:lnTo>
                  <a:pt x="990599" y="30238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925" y="3931268"/>
            <a:ext cx="990599" cy="448909"/>
          </a:xfrm>
          <a:custGeom>
            <a:avLst/>
            <a:gdLst/>
            <a:ahLst/>
            <a:cxnLst/>
            <a:rect l="l" t="t" r="r" b="b"/>
            <a:pathLst>
              <a:path w="990599" h="448909">
                <a:moveTo>
                  <a:pt x="990599" y="0"/>
                </a:moveTo>
                <a:lnTo>
                  <a:pt x="0" y="0"/>
                </a:lnTo>
                <a:lnTo>
                  <a:pt x="0" y="428925"/>
                </a:lnTo>
                <a:lnTo>
                  <a:pt x="24645" y="437993"/>
                </a:lnTo>
                <a:lnTo>
                  <a:pt x="49339" y="444126"/>
                </a:lnTo>
                <a:lnTo>
                  <a:pt x="74509" y="447654"/>
                </a:lnTo>
                <a:lnTo>
                  <a:pt x="100583" y="448909"/>
                </a:lnTo>
                <a:lnTo>
                  <a:pt x="127992" y="448219"/>
                </a:lnTo>
                <a:lnTo>
                  <a:pt x="157162" y="445914"/>
                </a:lnTo>
                <a:lnTo>
                  <a:pt x="188523" y="442325"/>
                </a:lnTo>
                <a:lnTo>
                  <a:pt x="300037" y="427152"/>
                </a:lnTo>
                <a:lnTo>
                  <a:pt x="344447" y="421725"/>
                </a:lnTo>
                <a:lnTo>
                  <a:pt x="393191" y="416664"/>
                </a:lnTo>
                <a:lnTo>
                  <a:pt x="446698" y="412298"/>
                </a:lnTo>
                <a:lnTo>
                  <a:pt x="505396" y="408957"/>
                </a:lnTo>
                <a:lnTo>
                  <a:pt x="569713" y="406972"/>
                </a:lnTo>
                <a:lnTo>
                  <a:pt x="990599" y="406672"/>
                </a:lnTo>
                <a:lnTo>
                  <a:pt x="990599" y="0"/>
                </a:lnTo>
                <a:close/>
              </a:path>
              <a:path w="990599" h="448909">
                <a:moveTo>
                  <a:pt x="990599" y="406672"/>
                </a:moveTo>
                <a:lnTo>
                  <a:pt x="640079" y="406672"/>
                </a:lnTo>
                <a:lnTo>
                  <a:pt x="716922" y="408388"/>
                </a:lnTo>
                <a:lnTo>
                  <a:pt x="800671" y="412448"/>
                </a:lnTo>
                <a:lnTo>
                  <a:pt x="891754" y="419184"/>
                </a:lnTo>
                <a:lnTo>
                  <a:pt x="990599" y="428925"/>
                </a:lnTo>
                <a:lnTo>
                  <a:pt x="990599" y="406672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894" y="3534332"/>
            <a:ext cx="990599" cy="452842"/>
          </a:xfrm>
          <a:custGeom>
            <a:avLst/>
            <a:gdLst/>
            <a:ahLst/>
            <a:cxnLst/>
            <a:rect l="l" t="t" r="r" b="b"/>
            <a:pathLst>
              <a:path w="990599" h="452842">
                <a:moveTo>
                  <a:pt x="990599" y="417352"/>
                </a:moveTo>
                <a:lnTo>
                  <a:pt x="204215" y="417352"/>
                </a:lnTo>
                <a:lnTo>
                  <a:pt x="260151" y="418610"/>
                </a:lnTo>
                <a:lnTo>
                  <a:pt x="317182" y="421084"/>
                </a:lnTo>
                <a:lnTo>
                  <a:pt x="374880" y="424499"/>
                </a:lnTo>
                <a:lnTo>
                  <a:pt x="658367" y="446108"/>
                </a:lnTo>
                <a:lnTo>
                  <a:pt x="711064" y="449420"/>
                </a:lnTo>
                <a:lnTo>
                  <a:pt x="761428" y="451756"/>
                </a:lnTo>
                <a:lnTo>
                  <a:pt x="809029" y="452842"/>
                </a:lnTo>
                <a:lnTo>
                  <a:pt x="853439" y="452405"/>
                </a:lnTo>
                <a:lnTo>
                  <a:pt x="894230" y="450171"/>
                </a:lnTo>
                <a:lnTo>
                  <a:pt x="930973" y="445866"/>
                </a:lnTo>
                <a:lnTo>
                  <a:pt x="963239" y="439216"/>
                </a:lnTo>
                <a:lnTo>
                  <a:pt x="990599" y="429947"/>
                </a:lnTo>
                <a:lnTo>
                  <a:pt x="990599" y="417352"/>
                </a:lnTo>
                <a:close/>
              </a:path>
              <a:path w="990599" h="452842">
                <a:moveTo>
                  <a:pt x="990599" y="0"/>
                </a:moveTo>
                <a:lnTo>
                  <a:pt x="0" y="0"/>
                </a:lnTo>
                <a:lnTo>
                  <a:pt x="0" y="429947"/>
                </a:lnTo>
                <a:lnTo>
                  <a:pt x="47267" y="423606"/>
                </a:lnTo>
                <a:lnTo>
                  <a:pt x="97345" y="419576"/>
                </a:lnTo>
                <a:lnTo>
                  <a:pt x="149804" y="417582"/>
                </a:lnTo>
                <a:lnTo>
                  <a:pt x="990599" y="417352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863" y="2397477"/>
            <a:ext cx="990599" cy="289086"/>
          </a:xfrm>
          <a:custGeom>
            <a:avLst/>
            <a:gdLst/>
            <a:ahLst/>
            <a:cxnLst/>
            <a:rect l="l" t="t" r="r" b="b"/>
            <a:pathLst>
              <a:path w="990599" h="289086">
                <a:moveTo>
                  <a:pt x="237896" y="0"/>
                </a:moveTo>
                <a:lnTo>
                  <a:pt x="193852" y="718"/>
                </a:lnTo>
                <a:lnTo>
                  <a:pt x="152399" y="2406"/>
                </a:lnTo>
                <a:lnTo>
                  <a:pt x="113995" y="5403"/>
                </a:lnTo>
                <a:lnTo>
                  <a:pt x="63103" y="13098"/>
                </a:lnTo>
                <a:lnTo>
                  <a:pt x="21640" y="25658"/>
                </a:lnTo>
                <a:lnTo>
                  <a:pt x="0" y="37301"/>
                </a:lnTo>
                <a:lnTo>
                  <a:pt x="0" y="261294"/>
                </a:lnTo>
                <a:lnTo>
                  <a:pt x="63398" y="271299"/>
                </a:lnTo>
                <a:lnTo>
                  <a:pt x="104384" y="275468"/>
                </a:lnTo>
                <a:lnTo>
                  <a:pt x="150571" y="279081"/>
                </a:lnTo>
                <a:lnTo>
                  <a:pt x="201215" y="282138"/>
                </a:lnTo>
                <a:lnTo>
                  <a:pt x="255574" y="284639"/>
                </a:lnTo>
                <a:lnTo>
                  <a:pt x="312905" y="286585"/>
                </a:lnTo>
                <a:lnTo>
                  <a:pt x="372465" y="287974"/>
                </a:lnTo>
                <a:lnTo>
                  <a:pt x="495299" y="289086"/>
                </a:lnTo>
                <a:lnTo>
                  <a:pt x="618134" y="287974"/>
                </a:lnTo>
                <a:lnTo>
                  <a:pt x="677694" y="286585"/>
                </a:lnTo>
                <a:lnTo>
                  <a:pt x="735025" y="284639"/>
                </a:lnTo>
                <a:lnTo>
                  <a:pt x="789384" y="282138"/>
                </a:lnTo>
                <a:lnTo>
                  <a:pt x="840028" y="279081"/>
                </a:lnTo>
                <a:lnTo>
                  <a:pt x="886215" y="275468"/>
                </a:lnTo>
                <a:lnTo>
                  <a:pt x="927201" y="271299"/>
                </a:lnTo>
                <a:lnTo>
                  <a:pt x="990599" y="261294"/>
                </a:lnTo>
                <a:lnTo>
                  <a:pt x="990599" y="37301"/>
                </a:lnTo>
                <a:lnTo>
                  <a:pt x="595660" y="8914"/>
                </a:lnTo>
                <a:lnTo>
                  <a:pt x="495604" y="3386"/>
                </a:lnTo>
                <a:lnTo>
                  <a:pt x="434759" y="1081"/>
                </a:lnTo>
                <a:lnTo>
                  <a:pt x="237896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88" y="322428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9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863" y="2924349"/>
            <a:ext cx="990599" cy="428475"/>
          </a:xfrm>
          <a:custGeom>
            <a:avLst/>
            <a:gdLst/>
            <a:ahLst/>
            <a:cxnLst/>
            <a:rect l="l" t="t" r="r" b="b"/>
            <a:pathLst>
              <a:path w="990599" h="428475">
                <a:moveTo>
                  <a:pt x="990599" y="0"/>
                </a:moveTo>
                <a:lnTo>
                  <a:pt x="0" y="0"/>
                </a:lnTo>
                <a:lnTo>
                  <a:pt x="0" y="428475"/>
                </a:lnTo>
                <a:lnTo>
                  <a:pt x="49644" y="427063"/>
                </a:lnTo>
                <a:lnTo>
                  <a:pt x="106070" y="423232"/>
                </a:lnTo>
                <a:lnTo>
                  <a:pt x="167678" y="417586"/>
                </a:lnTo>
                <a:lnTo>
                  <a:pt x="433920" y="388954"/>
                </a:lnTo>
                <a:lnTo>
                  <a:pt x="497433" y="383308"/>
                </a:lnTo>
                <a:lnTo>
                  <a:pt x="527632" y="381128"/>
                </a:lnTo>
                <a:lnTo>
                  <a:pt x="556526" y="379477"/>
                </a:lnTo>
                <a:lnTo>
                  <a:pt x="583915" y="378431"/>
                </a:lnTo>
                <a:lnTo>
                  <a:pt x="609599" y="378066"/>
                </a:lnTo>
                <a:lnTo>
                  <a:pt x="990599" y="378066"/>
                </a:lnTo>
                <a:lnTo>
                  <a:pt x="990599" y="0"/>
                </a:lnTo>
                <a:close/>
              </a:path>
              <a:path w="990599" h="428475">
                <a:moveTo>
                  <a:pt x="990599" y="378066"/>
                </a:moveTo>
                <a:lnTo>
                  <a:pt x="609599" y="378066"/>
                </a:lnTo>
                <a:lnTo>
                  <a:pt x="677679" y="378236"/>
                </a:lnTo>
                <a:lnTo>
                  <a:pt x="717351" y="378853"/>
                </a:lnTo>
                <a:lnTo>
                  <a:pt x="771143" y="381292"/>
                </a:lnTo>
                <a:lnTo>
                  <a:pt x="821507" y="386453"/>
                </a:lnTo>
                <a:lnTo>
                  <a:pt x="872299" y="395356"/>
                </a:lnTo>
                <a:lnTo>
                  <a:pt x="927377" y="409023"/>
                </a:lnTo>
                <a:lnTo>
                  <a:pt x="968382" y="421285"/>
                </a:lnTo>
                <a:lnTo>
                  <a:pt x="990599" y="428475"/>
                </a:lnTo>
                <a:lnTo>
                  <a:pt x="990599" y="37806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863" y="2636145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3"/>
                </a:lnTo>
                <a:lnTo>
                  <a:pt x="145275" y="323958"/>
                </a:lnTo>
                <a:lnTo>
                  <a:pt x="177388" y="324081"/>
                </a:lnTo>
                <a:lnTo>
                  <a:pt x="210921" y="323537"/>
                </a:lnTo>
                <a:lnTo>
                  <a:pt x="245559" y="322433"/>
                </a:lnTo>
                <a:lnTo>
                  <a:pt x="316891" y="318961"/>
                </a:lnTo>
                <a:lnTo>
                  <a:pt x="524717" y="306022"/>
                </a:lnTo>
                <a:lnTo>
                  <a:pt x="555154" y="304602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8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2"/>
                </a:lnTo>
                <a:lnTo>
                  <a:pt x="682780" y="306022"/>
                </a:lnTo>
                <a:lnTo>
                  <a:pt x="706526" y="307828"/>
                </a:lnTo>
                <a:lnTo>
                  <a:pt x="729852" y="309915"/>
                </a:lnTo>
                <a:lnTo>
                  <a:pt x="838199" y="320872"/>
                </a:lnTo>
                <a:lnTo>
                  <a:pt x="857811" y="322433"/>
                </a:lnTo>
                <a:lnTo>
                  <a:pt x="876604" y="323537"/>
                </a:lnTo>
                <a:lnTo>
                  <a:pt x="894521" y="324081"/>
                </a:lnTo>
                <a:lnTo>
                  <a:pt x="911504" y="323958"/>
                </a:lnTo>
                <a:lnTo>
                  <a:pt x="956281" y="318541"/>
                </a:lnTo>
                <a:lnTo>
                  <a:pt x="980417" y="309669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274" y="4964371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244" y="4550773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6"/>
                </a:moveTo>
                <a:lnTo>
                  <a:pt x="204215" y="419336"/>
                </a:lnTo>
                <a:lnTo>
                  <a:pt x="260151" y="420600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6"/>
                </a:lnTo>
                <a:lnTo>
                  <a:pt x="761428" y="453903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1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6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6"/>
                </a:lnTo>
                <a:lnTo>
                  <a:pt x="990599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306" y="5665179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2"/>
                </a:lnTo>
                <a:lnTo>
                  <a:pt x="63398" y="270239"/>
                </a:lnTo>
                <a:lnTo>
                  <a:pt x="104384" y="274391"/>
                </a:lnTo>
                <a:lnTo>
                  <a:pt x="150571" y="277990"/>
                </a:lnTo>
                <a:lnTo>
                  <a:pt x="201215" y="281035"/>
                </a:lnTo>
                <a:lnTo>
                  <a:pt x="255574" y="283527"/>
                </a:lnTo>
                <a:lnTo>
                  <a:pt x="312905" y="285465"/>
                </a:lnTo>
                <a:lnTo>
                  <a:pt x="372465" y="286849"/>
                </a:lnTo>
                <a:lnTo>
                  <a:pt x="495299" y="287957"/>
                </a:lnTo>
                <a:lnTo>
                  <a:pt x="618134" y="286849"/>
                </a:lnTo>
                <a:lnTo>
                  <a:pt x="677694" y="285465"/>
                </a:lnTo>
                <a:lnTo>
                  <a:pt x="735025" y="283527"/>
                </a:lnTo>
                <a:lnTo>
                  <a:pt x="789384" y="281035"/>
                </a:lnTo>
                <a:lnTo>
                  <a:pt x="840028" y="277990"/>
                </a:lnTo>
                <a:lnTo>
                  <a:pt x="886215" y="274391"/>
                </a:lnTo>
                <a:lnTo>
                  <a:pt x="927201" y="270239"/>
                </a:lnTo>
                <a:lnTo>
                  <a:pt x="990599" y="260272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511" y="6506885"/>
            <a:ext cx="992187" cy="346351"/>
          </a:xfrm>
          <a:custGeom>
            <a:avLst/>
            <a:gdLst/>
            <a:ahLst/>
            <a:cxnLst/>
            <a:rect l="l" t="t" r="r" b="b"/>
            <a:pathLst>
              <a:path w="992187" h="346351">
                <a:moveTo>
                  <a:pt x="0" y="0"/>
                </a:moveTo>
                <a:lnTo>
                  <a:pt x="9525" y="346351"/>
                </a:lnTo>
                <a:lnTo>
                  <a:pt x="992187" y="346351"/>
                </a:lnTo>
                <a:lnTo>
                  <a:pt x="990694" y="20592"/>
                </a:lnTo>
                <a:lnTo>
                  <a:pt x="500237" y="20592"/>
                </a:lnTo>
                <a:lnTo>
                  <a:pt x="443798" y="20470"/>
                </a:lnTo>
                <a:lnTo>
                  <a:pt x="382934" y="19582"/>
                </a:lnTo>
                <a:lnTo>
                  <a:pt x="317296" y="17824"/>
                </a:lnTo>
                <a:lnTo>
                  <a:pt x="246534" y="15091"/>
                </a:lnTo>
                <a:lnTo>
                  <a:pt x="170297" y="11279"/>
                </a:lnTo>
                <a:lnTo>
                  <a:pt x="88236" y="6283"/>
                </a:lnTo>
                <a:lnTo>
                  <a:pt x="0" y="0"/>
                </a:lnTo>
                <a:close/>
              </a:path>
              <a:path w="992187" h="346351">
                <a:moveTo>
                  <a:pt x="990600" y="0"/>
                </a:moveTo>
                <a:lnTo>
                  <a:pt x="959823" y="330"/>
                </a:lnTo>
                <a:lnTo>
                  <a:pt x="929173" y="1253"/>
                </a:lnTo>
                <a:lnTo>
                  <a:pt x="898299" y="2663"/>
                </a:lnTo>
                <a:lnTo>
                  <a:pt x="728319" y="13368"/>
                </a:lnTo>
                <a:lnTo>
                  <a:pt x="646509" y="17406"/>
                </a:lnTo>
                <a:lnTo>
                  <a:pt x="601243" y="18956"/>
                </a:lnTo>
                <a:lnTo>
                  <a:pt x="552602" y="20052"/>
                </a:lnTo>
                <a:lnTo>
                  <a:pt x="500237" y="20592"/>
                </a:lnTo>
                <a:lnTo>
                  <a:pt x="990694" y="20592"/>
                </a:lnTo>
                <a:lnTo>
                  <a:pt x="990600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544" y="6194456"/>
            <a:ext cx="990599" cy="429665"/>
          </a:xfrm>
          <a:custGeom>
            <a:avLst/>
            <a:gdLst/>
            <a:ahLst/>
            <a:cxnLst/>
            <a:rect l="l" t="t" r="r" b="b"/>
            <a:pathLst>
              <a:path w="990599" h="429665">
                <a:moveTo>
                  <a:pt x="990599" y="0"/>
                </a:moveTo>
                <a:lnTo>
                  <a:pt x="0" y="0"/>
                </a:lnTo>
                <a:lnTo>
                  <a:pt x="0" y="429665"/>
                </a:lnTo>
                <a:lnTo>
                  <a:pt x="49644" y="428250"/>
                </a:lnTo>
                <a:lnTo>
                  <a:pt x="106070" y="424408"/>
                </a:lnTo>
                <a:lnTo>
                  <a:pt x="167678" y="418747"/>
                </a:lnTo>
                <a:lnTo>
                  <a:pt x="433920" y="390035"/>
                </a:lnTo>
                <a:lnTo>
                  <a:pt x="497433" y="384374"/>
                </a:lnTo>
                <a:lnTo>
                  <a:pt x="527632" y="382187"/>
                </a:lnTo>
                <a:lnTo>
                  <a:pt x="556526" y="380532"/>
                </a:lnTo>
                <a:lnTo>
                  <a:pt x="583915" y="379483"/>
                </a:lnTo>
                <a:lnTo>
                  <a:pt x="609599" y="379116"/>
                </a:lnTo>
                <a:lnTo>
                  <a:pt x="990599" y="379116"/>
                </a:lnTo>
                <a:lnTo>
                  <a:pt x="990599" y="0"/>
                </a:lnTo>
                <a:close/>
              </a:path>
              <a:path w="990599" h="429665">
                <a:moveTo>
                  <a:pt x="990599" y="379116"/>
                </a:moveTo>
                <a:lnTo>
                  <a:pt x="609599" y="379116"/>
                </a:lnTo>
                <a:lnTo>
                  <a:pt x="677679" y="379287"/>
                </a:lnTo>
                <a:lnTo>
                  <a:pt x="717351" y="379906"/>
                </a:lnTo>
                <a:lnTo>
                  <a:pt x="771143" y="382352"/>
                </a:lnTo>
                <a:lnTo>
                  <a:pt x="821507" y="387527"/>
                </a:lnTo>
                <a:lnTo>
                  <a:pt x="872299" y="396455"/>
                </a:lnTo>
                <a:lnTo>
                  <a:pt x="927377" y="410160"/>
                </a:lnTo>
                <a:lnTo>
                  <a:pt x="968382" y="422456"/>
                </a:lnTo>
                <a:lnTo>
                  <a:pt x="990599" y="429665"/>
                </a:lnTo>
                <a:lnTo>
                  <a:pt x="990599" y="37911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337" y="5910418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4"/>
                </a:lnTo>
                <a:lnTo>
                  <a:pt x="145275" y="323959"/>
                </a:lnTo>
                <a:lnTo>
                  <a:pt x="177388" y="324081"/>
                </a:lnTo>
                <a:lnTo>
                  <a:pt x="210921" y="323538"/>
                </a:lnTo>
                <a:lnTo>
                  <a:pt x="245559" y="322433"/>
                </a:lnTo>
                <a:lnTo>
                  <a:pt x="316891" y="318962"/>
                </a:lnTo>
                <a:lnTo>
                  <a:pt x="524717" y="306023"/>
                </a:lnTo>
                <a:lnTo>
                  <a:pt x="555155" y="304603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7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3"/>
                </a:lnTo>
                <a:lnTo>
                  <a:pt x="682780" y="306023"/>
                </a:lnTo>
                <a:lnTo>
                  <a:pt x="706526" y="307829"/>
                </a:lnTo>
                <a:lnTo>
                  <a:pt x="729853" y="309915"/>
                </a:lnTo>
                <a:lnTo>
                  <a:pt x="838199" y="320873"/>
                </a:lnTo>
                <a:lnTo>
                  <a:pt x="857811" y="322433"/>
                </a:lnTo>
                <a:lnTo>
                  <a:pt x="876604" y="323538"/>
                </a:lnTo>
                <a:lnTo>
                  <a:pt x="894521" y="324081"/>
                </a:lnTo>
                <a:lnTo>
                  <a:pt x="911504" y="323959"/>
                </a:lnTo>
                <a:lnTo>
                  <a:pt x="956281" y="318541"/>
                </a:lnTo>
                <a:lnTo>
                  <a:pt x="980417" y="309670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" y="0"/>
            <a:ext cx="443602" cy="68532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3587" y="0"/>
            <a:ext cx="300037" cy="6851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495087" y="445171"/>
            <a:ext cx="7395242" cy="4720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715"/>
              </a:lnSpc>
            </a:pPr>
            <a:r>
              <a:rPr sz="3200" spc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Points</a:t>
            </a:r>
            <a:r>
              <a:rPr sz="3200" spc="-55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sz="3200" spc="-33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fragilité</a:t>
            </a:r>
            <a:r>
              <a:rPr sz="3200" spc="-113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identifiés</a:t>
            </a:r>
            <a:r>
              <a:rPr sz="3200" spc="-119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et</a:t>
            </a:r>
            <a:r>
              <a:rPr sz="3200" spc="-25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solutions</a:t>
            </a:r>
            <a:endParaRPr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35047" y="1418781"/>
            <a:ext cx="7745456" cy="306384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54864">
              <a:lnSpc>
                <a:spcPts val="2525"/>
              </a:lnSpc>
              <a:buFont typeface="Arial"/>
              <a:buChar char="□"/>
              <a:tabLst>
                <a:tab pos="304800" algn="l"/>
              </a:tabLst>
            </a:pPr>
            <a:r>
              <a:rPr sz="2400" spc="0" dirty="0" smtClean="0">
                <a:latin typeface="Arial"/>
                <a:cs typeface="Arial"/>
              </a:rPr>
              <a:t>Le pilotage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 la démarche </a:t>
            </a:r>
            <a:r>
              <a:rPr sz="2400" spc="0" dirty="0" smtClean="0">
                <a:solidFill>
                  <a:srgbClr val="FF0066"/>
                </a:solidFill>
                <a:latin typeface="Arial"/>
                <a:cs typeface="Arial"/>
              </a:rPr>
              <a:t>=&gt;</a:t>
            </a:r>
            <a:r>
              <a:rPr sz="2400" spc="-28" dirty="0" smtClean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66"/>
                </a:solidFill>
                <a:latin typeface="Arial"/>
                <a:cs typeface="Arial"/>
              </a:rPr>
              <a:t>formalisation,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699"/>
              </a:lnSpc>
            </a:pPr>
            <a:r>
              <a:rPr sz="2400" spc="0" dirty="0" smtClean="0">
                <a:solidFill>
                  <a:srgbClr val="FF0066"/>
                </a:solidFill>
                <a:latin typeface="Arial"/>
                <a:cs typeface="Arial"/>
              </a:rPr>
              <a:t>régularité,</a:t>
            </a:r>
            <a:r>
              <a:rPr sz="2400" spc="-13" dirty="0" smtClean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66"/>
                </a:solidFill>
                <a:latin typeface="Arial"/>
                <a:cs typeface="Arial"/>
              </a:rPr>
              <a:t>e</a:t>
            </a:r>
            <a:r>
              <a:rPr sz="2400" spc="-44" dirty="0" smtClean="0">
                <a:solidFill>
                  <a:srgbClr val="FF0066"/>
                </a:solidFill>
                <a:latin typeface="Arial"/>
                <a:cs typeface="Arial"/>
              </a:rPr>
              <a:t>f</a:t>
            </a:r>
            <a:r>
              <a:rPr sz="2400" spc="0" dirty="0" smtClean="0">
                <a:solidFill>
                  <a:srgbClr val="FF0066"/>
                </a:solidFill>
                <a:latin typeface="Arial"/>
                <a:cs typeface="Arial"/>
              </a:rPr>
              <a:t>ficacité</a:t>
            </a:r>
            <a:r>
              <a:rPr sz="2400" spc="-19" dirty="0" smtClean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66"/>
                </a:solidFill>
                <a:latin typeface="Arial"/>
                <a:cs typeface="Arial"/>
              </a:rPr>
              <a:t>des réunions,</a:t>
            </a:r>
            <a:r>
              <a:rPr sz="2400" spc="-18" dirty="0" smtClean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66"/>
                </a:solidFill>
                <a:latin typeface="Arial"/>
                <a:cs typeface="Arial"/>
              </a:rPr>
              <a:t>communication</a:t>
            </a:r>
            <a:r>
              <a:rPr sz="2400" spc="-6" dirty="0" smtClean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66"/>
                </a:solidFill>
                <a:latin typeface="Arial"/>
                <a:cs typeface="Arial"/>
              </a:rPr>
              <a:t>sur les orientations</a:t>
            </a:r>
            <a:endParaRPr sz="2400">
              <a:latin typeface="Arial"/>
              <a:cs typeface="Arial"/>
            </a:endParaRPr>
          </a:p>
          <a:p>
            <a:pPr marR="67564">
              <a:lnSpc>
                <a:spcPts val="850"/>
              </a:lnSpc>
              <a:spcBef>
                <a:spcPts val="29"/>
              </a:spcBef>
            </a:pPr>
            <a:endParaRPr/>
          </a:p>
          <a:p>
            <a:pPr marR="304484">
              <a:lnSpc>
                <a:spcPts val="2800"/>
              </a:lnSpc>
              <a:buFont typeface="Arial"/>
              <a:buChar char="□"/>
              <a:tabLst>
                <a:tab pos="304800" algn="l"/>
              </a:tabLst>
            </a:pPr>
            <a:r>
              <a:rPr sz="2400" spc="0" dirty="0" smtClean="0">
                <a:latin typeface="Arial"/>
                <a:cs typeface="Arial"/>
              </a:rPr>
              <a:t>La place des élèves dans le projet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66"/>
                </a:solidFill>
                <a:latin typeface="Arial"/>
                <a:cs typeface="Arial"/>
              </a:rPr>
              <a:t>=&gt; éco-délégués,</a:t>
            </a:r>
            <a:r>
              <a:rPr sz="2400" spc="-25" dirty="0" smtClean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66"/>
                </a:solidFill>
                <a:latin typeface="Arial"/>
                <a:cs typeface="Arial"/>
              </a:rPr>
              <a:t>relais de communication,</a:t>
            </a:r>
            <a:r>
              <a:rPr sz="2400" spc="-13" dirty="0" smtClean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66"/>
                </a:solidFill>
                <a:latin typeface="Arial"/>
                <a:cs typeface="Arial"/>
              </a:rPr>
              <a:t>vraie participation</a:t>
            </a:r>
            <a:r>
              <a:rPr sz="2400" spc="-21" dirty="0" smtClean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66"/>
                </a:solidFill>
                <a:latin typeface="Arial"/>
                <a:cs typeface="Arial"/>
              </a:rPr>
              <a:t>citoyenne</a:t>
            </a:r>
            <a:endParaRPr sz="2400">
              <a:latin typeface="Arial"/>
              <a:cs typeface="Arial"/>
            </a:endParaRPr>
          </a:p>
          <a:p>
            <a:pPr marR="67564">
              <a:lnSpc>
                <a:spcPts val="600"/>
              </a:lnSpc>
              <a:spcBef>
                <a:spcPts val="39"/>
              </a:spcBef>
            </a:pPr>
            <a:endParaRPr/>
          </a:p>
          <a:p>
            <a:pPr marR="54864">
              <a:lnSpc>
                <a:spcPct val="100000"/>
              </a:lnSpc>
              <a:buFont typeface="Arial"/>
              <a:buChar char="□"/>
              <a:tabLst>
                <a:tab pos="304800" algn="l"/>
              </a:tabLst>
            </a:pPr>
            <a:r>
              <a:rPr sz="2400" spc="-12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’évaluation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des compétences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des élèves et</a:t>
            </a:r>
            <a:r>
              <a:rPr sz="2400" spc="-6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 l’E3D</a:t>
            </a:r>
            <a:endParaRPr sz="2400">
              <a:latin typeface="Arial"/>
              <a:cs typeface="Arial"/>
            </a:endParaRPr>
          </a:p>
          <a:p>
            <a:pPr marR="112095">
              <a:lnSpc>
                <a:spcPct val="100699"/>
              </a:lnSpc>
            </a:pPr>
            <a:r>
              <a:rPr sz="2400" spc="0" dirty="0" smtClean="0">
                <a:solidFill>
                  <a:srgbClr val="FF0066"/>
                </a:solidFill>
                <a:latin typeface="Arial"/>
                <a:cs typeface="Arial"/>
              </a:rPr>
              <a:t>=&gt;</a:t>
            </a:r>
            <a:r>
              <a:rPr sz="2400" spc="-28" dirty="0" smtClean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66"/>
                </a:solidFill>
                <a:latin typeface="Arial"/>
                <a:cs typeface="Arial"/>
              </a:rPr>
              <a:t>tableau</a:t>
            </a:r>
            <a:r>
              <a:rPr sz="2400" spc="-6" dirty="0" smtClean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66"/>
                </a:solidFill>
                <a:latin typeface="Arial"/>
                <a:cs typeface="Arial"/>
              </a:rPr>
              <a:t>de suivi,</a:t>
            </a:r>
            <a:r>
              <a:rPr sz="2400" spc="-6" dirty="0" smtClean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66"/>
                </a:solidFill>
                <a:latin typeface="Arial"/>
                <a:cs typeface="Arial"/>
              </a:rPr>
              <a:t>indicateurs</a:t>
            </a:r>
            <a:r>
              <a:rPr sz="2400" spc="-6" dirty="0" smtClean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66"/>
                </a:solidFill>
                <a:latin typeface="Arial"/>
                <a:cs typeface="Arial"/>
              </a:rPr>
              <a:t>quantitatifs</a:t>
            </a:r>
            <a:r>
              <a:rPr sz="2400" spc="-26" dirty="0" smtClean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66"/>
                </a:solidFill>
                <a:latin typeface="Arial"/>
                <a:cs typeface="Arial"/>
              </a:rPr>
              <a:t>et</a:t>
            </a:r>
            <a:r>
              <a:rPr sz="2400" spc="-6" dirty="0" smtClean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66"/>
                </a:solidFill>
                <a:latin typeface="Arial"/>
                <a:cs typeface="Arial"/>
              </a:rPr>
              <a:t>qualitatifs, évaluation</a:t>
            </a:r>
            <a:r>
              <a:rPr sz="2400" spc="-6" dirty="0" smtClean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66"/>
                </a:solidFill>
                <a:latin typeface="Arial"/>
                <a:cs typeface="Arial"/>
              </a:rPr>
              <a:t>positive</a:t>
            </a:r>
            <a:r>
              <a:rPr sz="2400" spc="-6" dirty="0" smtClean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66"/>
                </a:solidFill>
                <a:latin typeface="Arial"/>
                <a:cs typeface="Arial"/>
              </a:rPr>
              <a:t>et</a:t>
            </a:r>
            <a:r>
              <a:rPr sz="2400" spc="-6" dirty="0" smtClean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66"/>
                </a:solidFill>
                <a:latin typeface="Arial"/>
                <a:cs typeface="Arial"/>
              </a:rPr>
              <a:t>partagée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35047" y="5054043"/>
            <a:ext cx="7513249" cy="11837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20"/>
              </a:lnSpc>
            </a:pPr>
            <a:r>
              <a:rPr sz="2000" spc="0" dirty="0" smtClean="0">
                <a:solidFill>
                  <a:srgbClr val="008000"/>
                </a:solidFill>
                <a:latin typeface="Arial"/>
                <a:cs typeface="Arial"/>
              </a:rPr>
              <a:t>Plusieurs sources pour cette</a:t>
            </a:r>
            <a:r>
              <a:rPr sz="2000" spc="-11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8000"/>
                </a:solidFill>
                <a:latin typeface="Arial"/>
                <a:cs typeface="Arial"/>
              </a:rPr>
              <a:t>identification</a:t>
            </a:r>
            <a:r>
              <a:rPr sz="2000" spc="-16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8000"/>
                </a:solidFill>
                <a:latin typeface="Arial"/>
                <a:cs typeface="Arial"/>
              </a:rPr>
              <a:t>des di</a:t>
            </a:r>
            <a:r>
              <a:rPr sz="2000" spc="-34" dirty="0" smtClean="0">
                <a:solidFill>
                  <a:srgbClr val="008000"/>
                </a:solidFill>
                <a:latin typeface="Arial"/>
                <a:cs typeface="Arial"/>
              </a:rPr>
              <a:t>f</a:t>
            </a:r>
            <a:r>
              <a:rPr sz="2000" spc="0" dirty="0" smtClean="0">
                <a:solidFill>
                  <a:srgbClr val="008000"/>
                </a:solidFill>
                <a:latin typeface="Arial"/>
                <a:cs typeface="Arial"/>
              </a:rPr>
              <a:t>ficultés</a:t>
            </a:r>
            <a:r>
              <a:rPr sz="2000" spc="-16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8000"/>
                </a:solidFill>
                <a:latin typeface="Arial"/>
                <a:cs typeface="Arial"/>
              </a:rPr>
              <a:t>:</a:t>
            </a:r>
            <a:r>
              <a:rPr sz="2000" spc="-5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le travail</a:t>
            </a:r>
            <a:endParaRPr sz="2000">
              <a:latin typeface="Arial"/>
              <a:cs typeface="Arial"/>
            </a:endParaRPr>
          </a:p>
          <a:p>
            <a:pPr marR="268252">
              <a:lnSpc>
                <a:spcPct val="100000"/>
              </a:lnSpc>
            </a:pPr>
            <a:r>
              <a:rPr sz="2000" spc="0" dirty="0" smtClean="0">
                <a:latin typeface="Arial"/>
                <a:cs typeface="Arial"/>
              </a:rPr>
              <a:t>de suivi du rectorat</a:t>
            </a:r>
            <a:r>
              <a:rPr sz="2000" spc="-21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et</a:t>
            </a:r>
            <a:r>
              <a:rPr sz="2000" spc="-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des collectivités</a:t>
            </a:r>
            <a:r>
              <a:rPr sz="2000" spc="-21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territoriales</a:t>
            </a:r>
            <a:r>
              <a:rPr sz="2000" spc="-11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auprès des établissements,</a:t>
            </a:r>
            <a:r>
              <a:rPr sz="2000" spc="-26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l’enquête</a:t>
            </a:r>
            <a:r>
              <a:rPr sz="2000" spc="-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académique sur les E3D,</a:t>
            </a:r>
            <a:r>
              <a:rPr sz="2000" spc="-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les dossiers reçus pour l’obtention</a:t>
            </a:r>
            <a:r>
              <a:rPr sz="2000" spc="-11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du label E3D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4" y="0"/>
            <a:ext cx="990599" cy="6825863"/>
          </a:xfrm>
          <a:custGeom>
            <a:avLst/>
            <a:gdLst/>
            <a:ahLst/>
            <a:cxnLst/>
            <a:rect l="l" t="t" r="r" b="b"/>
            <a:pathLst>
              <a:path w="990599" h="6825863">
                <a:moveTo>
                  <a:pt x="0" y="0"/>
                </a:moveTo>
                <a:lnTo>
                  <a:pt x="990599" y="0"/>
                </a:lnTo>
                <a:lnTo>
                  <a:pt x="990599" y="6825863"/>
                </a:lnTo>
                <a:lnTo>
                  <a:pt x="0" y="6825863"/>
                </a:lnTo>
                <a:lnTo>
                  <a:pt x="0" y="0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800" y="1687718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769" y="1274121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5"/>
                </a:moveTo>
                <a:lnTo>
                  <a:pt x="204215" y="419335"/>
                </a:lnTo>
                <a:lnTo>
                  <a:pt x="260151" y="420599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5"/>
                </a:lnTo>
                <a:lnTo>
                  <a:pt x="761428" y="453902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0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5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5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769" y="143785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3"/>
                </a:lnTo>
                <a:lnTo>
                  <a:pt x="63398" y="270239"/>
                </a:lnTo>
                <a:lnTo>
                  <a:pt x="104384" y="274392"/>
                </a:lnTo>
                <a:lnTo>
                  <a:pt x="150571" y="277991"/>
                </a:lnTo>
                <a:lnTo>
                  <a:pt x="201215" y="281036"/>
                </a:lnTo>
                <a:lnTo>
                  <a:pt x="255574" y="283528"/>
                </a:lnTo>
                <a:lnTo>
                  <a:pt x="312905" y="285466"/>
                </a:lnTo>
                <a:lnTo>
                  <a:pt x="372465" y="286850"/>
                </a:lnTo>
                <a:lnTo>
                  <a:pt x="495299" y="287957"/>
                </a:lnTo>
                <a:lnTo>
                  <a:pt x="618134" y="286850"/>
                </a:lnTo>
                <a:lnTo>
                  <a:pt x="677694" y="285466"/>
                </a:lnTo>
                <a:lnTo>
                  <a:pt x="735025" y="283528"/>
                </a:lnTo>
                <a:lnTo>
                  <a:pt x="789384" y="281036"/>
                </a:lnTo>
                <a:lnTo>
                  <a:pt x="840028" y="277991"/>
                </a:lnTo>
                <a:lnTo>
                  <a:pt x="886215" y="274392"/>
                </a:lnTo>
                <a:lnTo>
                  <a:pt x="927201" y="270239"/>
                </a:lnTo>
                <a:lnTo>
                  <a:pt x="990599" y="260273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800" y="97954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8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386" y="671277"/>
            <a:ext cx="990599" cy="433236"/>
          </a:xfrm>
          <a:custGeom>
            <a:avLst/>
            <a:gdLst/>
            <a:ahLst/>
            <a:cxnLst/>
            <a:rect l="l" t="t" r="r" b="b"/>
            <a:pathLst>
              <a:path w="990599" h="433236">
                <a:moveTo>
                  <a:pt x="990599" y="0"/>
                </a:moveTo>
                <a:lnTo>
                  <a:pt x="0" y="0"/>
                </a:lnTo>
                <a:lnTo>
                  <a:pt x="0" y="433236"/>
                </a:lnTo>
                <a:lnTo>
                  <a:pt x="49644" y="431809"/>
                </a:lnTo>
                <a:lnTo>
                  <a:pt x="106070" y="427935"/>
                </a:lnTo>
                <a:lnTo>
                  <a:pt x="167678" y="422227"/>
                </a:lnTo>
                <a:lnTo>
                  <a:pt x="433920" y="393276"/>
                </a:lnTo>
                <a:lnTo>
                  <a:pt x="497433" y="387568"/>
                </a:lnTo>
                <a:lnTo>
                  <a:pt x="527632" y="385363"/>
                </a:lnTo>
                <a:lnTo>
                  <a:pt x="556526" y="383694"/>
                </a:lnTo>
                <a:lnTo>
                  <a:pt x="583915" y="382636"/>
                </a:lnTo>
                <a:lnTo>
                  <a:pt x="609599" y="382267"/>
                </a:lnTo>
                <a:lnTo>
                  <a:pt x="990599" y="382267"/>
                </a:lnTo>
                <a:lnTo>
                  <a:pt x="990599" y="0"/>
                </a:lnTo>
                <a:close/>
              </a:path>
              <a:path w="990599" h="433236">
                <a:moveTo>
                  <a:pt x="990599" y="382267"/>
                </a:moveTo>
                <a:lnTo>
                  <a:pt x="609599" y="382267"/>
                </a:lnTo>
                <a:lnTo>
                  <a:pt x="677679" y="382439"/>
                </a:lnTo>
                <a:lnTo>
                  <a:pt x="717351" y="383063"/>
                </a:lnTo>
                <a:lnTo>
                  <a:pt x="771143" y="385529"/>
                </a:lnTo>
                <a:lnTo>
                  <a:pt x="821507" y="390747"/>
                </a:lnTo>
                <a:lnTo>
                  <a:pt x="872299" y="399749"/>
                </a:lnTo>
                <a:lnTo>
                  <a:pt x="927377" y="413568"/>
                </a:lnTo>
                <a:lnTo>
                  <a:pt x="968382" y="425966"/>
                </a:lnTo>
                <a:lnTo>
                  <a:pt x="990599" y="433236"/>
                </a:lnTo>
                <a:lnTo>
                  <a:pt x="990599" y="382267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769" y="391919"/>
            <a:ext cx="990599" cy="323056"/>
          </a:xfrm>
          <a:custGeom>
            <a:avLst/>
            <a:gdLst/>
            <a:ahLst/>
            <a:cxnLst/>
            <a:rect l="l" t="t" r="r" b="b"/>
            <a:pathLst>
              <a:path w="990599" h="323056">
                <a:moveTo>
                  <a:pt x="258698" y="0"/>
                </a:moveTo>
                <a:lnTo>
                  <a:pt x="211454" y="122"/>
                </a:lnTo>
                <a:lnTo>
                  <a:pt x="166687" y="1013"/>
                </a:lnTo>
                <a:lnTo>
                  <a:pt x="124967" y="2778"/>
                </a:lnTo>
                <a:lnTo>
                  <a:pt x="86867" y="5522"/>
                </a:lnTo>
                <a:lnTo>
                  <a:pt x="23812" y="14366"/>
                </a:lnTo>
                <a:lnTo>
                  <a:pt x="0" y="20675"/>
                </a:lnTo>
                <a:lnTo>
                  <a:pt x="0" y="302380"/>
                </a:lnTo>
                <a:lnTo>
                  <a:pt x="37299" y="313706"/>
                </a:lnTo>
                <a:lnTo>
                  <a:pt x="86563" y="320277"/>
                </a:lnTo>
                <a:lnTo>
                  <a:pt x="145275" y="322934"/>
                </a:lnTo>
                <a:lnTo>
                  <a:pt x="177388" y="323056"/>
                </a:lnTo>
                <a:lnTo>
                  <a:pt x="210921" y="322514"/>
                </a:lnTo>
                <a:lnTo>
                  <a:pt x="245559" y="321413"/>
                </a:lnTo>
                <a:lnTo>
                  <a:pt x="316891" y="317953"/>
                </a:lnTo>
                <a:lnTo>
                  <a:pt x="524717" y="305054"/>
                </a:lnTo>
                <a:lnTo>
                  <a:pt x="555154" y="303639"/>
                </a:lnTo>
                <a:lnTo>
                  <a:pt x="583553" y="302712"/>
                </a:lnTo>
                <a:lnTo>
                  <a:pt x="609599" y="302380"/>
                </a:lnTo>
                <a:lnTo>
                  <a:pt x="990599" y="302380"/>
                </a:lnTo>
                <a:lnTo>
                  <a:pt x="990599" y="20675"/>
                </a:lnTo>
                <a:lnTo>
                  <a:pt x="838199" y="20675"/>
                </a:lnTo>
                <a:lnTo>
                  <a:pt x="810767" y="20343"/>
                </a:lnTo>
                <a:lnTo>
                  <a:pt x="741616" y="18001"/>
                </a:lnTo>
                <a:lnTo>
                  <a:pt x="409574" y="3198"/>
                </a:lnTo>
                <a:lnTo>
                  <a:pt x="307847" y="541"/>
                </a:lnTo>
                <a:lnTo>
                  <a:pt x="258698" y="0"/>
                </a:lnTo>
                <a:close/>
              </a:path>
              <a:path w="990599" h="323056">
                <a:moveTo>
                  <a:pt x="990599" y="302380"/>
                </a:moveTo>
                <a:lnTo>
                  <a:pt x="609599" y="302380"/>
                </a:lnTo>
                <a:lnTo>
                  <a:pt x="634260" y="302712"/>
                </a:lnTo>
                <a:lnTo>
                  <a:pt x="658672" y="303639"/>
                </a:lnTo>
                <a:lnTo>
                  <a:pt x="682780" y="305054"/>
                </a:lnTo>
                <a:lnTo>
                  <a:pt x="706526" y="306855"/>
                </a:lnTo>
                <a:lnTo>
                  <a:pt x="729852" y="308934"/>
                </a:lnTo>
                <a:lnTo>
                  <a:pt x="838199" y="319858"/>
                </a:lnTo>
                <a:lnTo>
                  <a:pt x="857811" y="321413"/>
                </a:lnTo>
                <a:lnTo>
                  <a:pt x="876604" y="322514"/>
                </a:lnTo>
                <a:lnTo>
                  <a:pt x="894521" y="323056"/>
                </a:lnTo>
                <a:lnTo>
                  <a:pt x="911504" y="322934"/>
                </a:lnTo>
                <a:lnTo>
                  <a:pt x="956281" y="317533"/>
                </a:lnTo>
                <a:lnTo>
                  <a:pt x="980417" y="308690"/>
                </a:lnTo>
                <a:lnTo>
                  <a:pt x="990599" y="30238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925" y="3931268"/>
            <a:ext cx="990599" cy="448909"/>
          </a:xfrm>
          <a:custGeom>
            <a:avLst/>
            <a:gdLst/>
            <a:ahLst/>
            <a:cxnLst/>
            <a:rect l="l" t="t" r="r" b="b"/>
            <a:pathLst>
              <a:path w="990599" h="448909">
                <a:moveTo>
                  <a:pt x="990599" y="0"/>
                </a:moveTo>
                <a:lnTo>
                  <a:pt x="0" y="0"/>
                </a:lnTo>
                <a:lnTo>
                  <a:pt x="0" y="428925"/>
                </a:lnTo>
                <a:lnTo>
                  <a:pt x="24645" y="437993"/>
                </a:lnTo>
                <a:lnTo>
                  <a:pt x="49339" y="444126"/>
                </a:lnTo>
                <a:lnTo>
                  <a:pt x="74509" y="447654"/>
                </a:lnTo>
                <a:lnTo>
                  <a:pt x="100583" y="448909"/>
                </a:lnTo>
                <a:lnTo>
                  <a:pt x="127992" y="448219"/>
                </a:lnTo>
                <a:lnTo>
                  <a:pt x="157162" y="445914"/>
                </a:lnTo>
                <a:lnTo>
                  <a:pt x="188523" y="442325"/>
                </a:lnTo>
                <a:lnTo>
                  <a:pt x="300037" y="427152"/>
                </a:lnTo>
                <a:lnTo>
                  <a:pt x="344447" y="421725"/>
                </a:lnTo>
                <a:lnTo>
                  <a:pt x="393191" y="416664"/>
                </a:lnTo>
                <a:lnTo>
                  <a:pt x="446698" y="412298"/>
                </a:lnTo>
                <a:lnTo>
                  <a:pt x="505396" y="408957"/>
                </a:lnTo>
                <a:lnTo>
                  <a:pt x="569713" y="406972"/>
                </a:lnTo>
                <a:lnTo>
                  <a:pt x="990599" y="406672"/>
                </a:lnTo>
                <a:lnTo>
                  <a:pt x="990599" y="0"/>
                </a:lnTo>
                <a:close/>
              </a:path>
              <a:path w="990599" h="448909">
                <a:moveTo>
                  <a:pt x="990599" y="406672"/>
                </a:moveTo>
                <a:lnTo>
                  <a:pt x="640079" y="406672"/>
                </a:lnTo>
                <a:lnTo>
                  <a:pt x="716922" y="408388"/>
                </a:lnTo>
                <a:lnTo>
                  <a:pt x="800671" y="412448"/>
                </a:lnTo>
                <a:lnTo>
                  <a:pt x="891754" y="419184"/>
                </a:lnTo>
                <a:lnTo>
                  <a:pt x="990599" y="428925"/>
                </a:lnTo>
                <a:lnTo>
                  <a:pt x="990599" y="406672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894" y="3534332"/>
            <a:ext cx="990599" cy="452842"/>
          </a:xfrm>
          <a:custGeom>
            <a:avLst/>
            <a:gdLst/>
            <a:ahLst/>
            <a:cxnLst/>
            <a:rect l="l" t="t" r="r" b="b"/>
            <a:pathLst>
              <a:path w="990599" h="452842">
                <a:moveTo>
                  <a:pt x="990599" y="417352"/>
                </a:moveTo>
                <a:lnTo>
                  <a:pt x="204215" y="417352"/>
                </a:lnTo>
                <a:lnTo>
                  <a:pt x="260151" y="418610"/>
                </a:lnTo>
                <a:lnTo>
                  <a:pt x="317182" y="421084"/>
                </a:lnTo>
                <a:lnTo>
                  <a:pt x="374880" y="424499"/>
                </a:lnTo>
                <a:lnTo>
                  <a:pt x="658367" y="446108"/>
                </a:lnTo>
                <a:lnTo>
                  <a:pt x="711064" y="449420"/>
                </a:lnTo>
                <a:lnTo>
                  <a:pt x="761428" y="451756"/>
                </a:lnTo>
                <a:lnTo>
                  <a:pt x="809029" y="452842"/>
                </a:lnTo>
                <a:lnTo>
                  <a:pt x="853439" y="452405"/>
                </a:lnTo>
                <a:lnTo>
                  <a:pt x="894230" y="450171"/>
                </a:lnTo>
                <a:lnTo>
                  <a:pt x="930973" y="445866"/>
                </a:lnTo>
                <a:lnTo>
                  <a:pt x="963239" y="439216"/>
                </a:lnTo>
                <a:lnTo>
                  <a:pt x="990599" y="429947"/>
                </a:lnTo>
                <a:lnTo>
                  <a:pt x="990599" y="417352"/>
                </a:lnTo>
                <a:close/>
              </a:path>
              <a:path w="990599" h="452842">
                <a:moveTo>
                  <a:pt x="990599" y="0"/>
                </a:moveTo>
                <a:lnTo>
                  <a:pt x="0" y="0"/>
                </a:lnTo>
                <a:lnTo>
                  <a:pt x="0" y="429947"/>
                </a:lnTo>
                <a:lnTo>
                  <a:pt x="47267" y="423606"/>
                </a:lnTo>
                <a:lnTo>
                  <a:pt x="97345" y="419576"/>
                </a:lnTo>
                <a:lnTo>
                  <a:pt x="149804" y="417582"/>
                </a:lnTo>
                <a:lnTo>
                  <a:pt x="990599" y="417352"/>
                </a:lnTo>
                <a:lnTo>
                  <a:pt x="990599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863" y="2397477"/>
            <a:ext cx="990599" cy="289086"/>
          </a:xfrm>
          <a:custGeom>
            <a:avLst/>
            <a:gdLst/>
            <a:ahLst/>
            <a:cxnLst/>
            <a:rect l="l" t="t" r="r" b="b"/>
            <a:pathLst>
              <a:path w="990599" h="289086">
                <a:moveTo>
                  <a:pt x="237896" y="0"/>
                </a:moveTo>
                <a:lnTo>
                  <a:pt x="193852" y="718"/>
                </a:lnTo>
                <a:lnTo>
                  <a:pt x="152399" y="2406"/>
                </a:lnTo>
                <a:lnTo>
                  <a:pt x="113995" y="5403"/>
                </a:lnTo>
                <a:lnTo>
                  <a:pt x="63103" y="13098"/>
                </a:lnTo>
                <a:lnTo>
                  <a:pt x="21640" y="25658"/>
                </a:lnTo>
                <a:lnTo>
                  <a:pt x="0" y="37301"/>
                </a:lnTo>
                <a:lnTo>
                  <a:pt x="0" y="261294"/>
                </a:lnTo>
                <a:lnTo>
                  <a:pt x="63398" y="271299"/>
                </a:lnTo>
                <a:lnTo>
                  <a:pt x="104384" y="275468"/>
                </a:lnTo>
                <a:lnTo>
                  <a:pt x="150571" y="279081"/>
                </a:lnTo>
                <a:lnTo>
                  <a:pt x="201215" y="282138"/>
                </a:lnTo>
                <a:lnTo>
                  <a:pt x="255574" y="284639"/>
                </a:lnTo>
                <a:lnTo>
                  <a:pt x="312905" y="286585"/>
                </a:lnTo>
                <a:lnTo>
                  <a:pt x="372465" y="287974"/>
                </a:lnTo>
                <a:lnTo>
                  <a:pt x="495299" y="289086"/>
                </a:lnTo>
                <a:lnTo>
                  <a:pt x="618134" y="287974"/>
                </a:lnTo>
                <a:lnTo>
                  <a:pt x="677694" y="286585"/>
                </a:lnTo>
                <a:lnTo>
                  <a:pt x="735025" y="284639"/>
                </a:lnTo>
                <a:lnTo>
                  <a:pt x="789384" y="282138"/>
                </a:lnTo>
                <a:lnTo>
                  <a:pt x="840028" y="279081"/>
                </a:lnTo>
                <a:lnTo>
                  <a:pt x="886215" y="275468"/>
                </a:lnTo>
                <a:lnTo>
                  <a:pt x="927201" y="271299"/>
                </a:lnTo>
                <a:lnTo>
                  <a:pt x="990599" y="261294"/>
                </a:lnTo>
                <a:lnTo>
                  <a:pt x="990599" y="37301"/>
                </a:lnTo>
                <a:lnTo>
                  <a:pt x="595660" y="8914"/>
                </a:lnTo>
                <a:lnTo>
                  <a:pt x="495604" y="3386"/>
                </a:lnTo>
                <a:lnTo>
                  <a:pt x="434759" y="1081"/>
                </a:lnTo>
                <a:lnTo>
                  <a:pt x="237896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88" y="3224282"/>
            <a:ext cx="990599" cy="335207"/>
          </a:xfrm>
          <a:custGeom>
            <a:avLst/>
            <a:gdLst/>
            <a:ahLst/>
            <a:cxnLst/>
            <a:rect l="l" t="t" r="r" b="b"/>
            <a:pathLst>
              <a:path w="990599" h="335207">
                <a:moveTo>
                  <a:pt x="0" y="0"/>
                </a:moveTo>
                <a:lnTo>
                  <a:pt x="0" y="298206"/>
                </a:lnTo>
                <a:lnTo>
                  <a:pt x="28355" y="305236"/>
                </a:lnTo>
                <a:lnTo>
                  <a:pt x="104384" y="317077"/>
                </a:lnTo>
                <a:lnTo>
                  <a:pt x="150571" y="321887"/>
                </a:lnTo>
                <a:lnTo>
                  <a:pt x="201215" y="325957"/>
                </a:lnTo>
                <a:lnTo>
                  <a:pt x="255574" y="329287"/>
                </a:lnTo>
                <a:lnTo>
                  <a:pt x="312905" y="331877"/>
                </a:lnTo>
                <a:lnTo>
                  <a:pt x="372465" y="333727"/>
                </a:lnTo>
                <a:lnTo>
                  <a:pt x="433511" y="334837"/>
                </a:lnTo>
                <a:lnTo>
                  <a:pt x="495299" y="335207"/>
                </a:lnTo>
                <a:lnTo>
                  <a:pt x="557088" y="334837"/>
                </a:lnTo>
                <a:lnTo>
                  <a:pt x="618134" y="333727"/>
                </a:lnTo>
                <a:lnTo>
                  <a:pt x="677694" y="331877"/>
                </a:lnTo>
                <a:lnTo>
                  <a:pt x="735025" y="329287"/>
                </a:lnTo>
                <a:lnTo>
                  <a:pt x="789384" y="325957"/>
                </a:lnTo>
                <a:lnTo>
                  <a:pt x="840028" y="321887"/>
                </a:lnTo>
                <a:lnTo>
                  <a:pt x="886215" y="317077"/>
                </a:lnTo>
                <a:lnTo>
                  <a:pt x="927201" y="311526"/>
                </a:lnTo>
                <a:lnTo>
                  <a:pt x="990599" y="298206"/>
                </a:lnTo>
                <a:lnTo>
                  <a:pt x="990599" y="20427"/>
                </a:lnTo>
                <a:lnTo>
                  <a:pt x="500237" y="20427"/>
                </a:lnTo>
                <a:lnTo>
                  <a:pt x="443798" y="20306"/>
                </a:lnTo>
                <a:lnTo>
                  <a:pt x="382934" y="19425"/>
                </a:lnTo>
                <a:lnTo>
                  <a:pt x="317296" y="17681"/>
                </a:lnTo>
                <a:lnTo>
                  <a:pt x="246534" y="14970"/>
                </a:lnTo>
                <a:lnTo>
                  <a:pt x="170297" y="11189"/>
                </a:lnTo>
                <a:lnTo>
                  <a:pt x="88236" y="6233"/>
                </a:lnTo>
                <a:lnTo>
                  <a:pt x="0" y="0"/>
                </a:lnTo>
                <a:close/>
              </a:path>
              <a:path w="990599" h="335207">
                <a:moveTo>
                  <a:pt x="990599" y="0"/>
                </a:moveTo>
                <a:lnTo>
                  <a:pt x="959823" y="328"/>
                </a:lnTo>
                <a:lnTo>
                  <a:pt x="929173" y="1243"/>
                </a:lnTo>
                <a:lnTo>
                  <a:pt x="898299" y="2641"/>
                </a:lnTo>
                <a:lnTo>
                  <a:pt x="728319" y="13261"/>
                </a:lnTo>
                <a:lnTo>
                  <a:pt x="646509" y="17267"/>
                </a:lnTo>
                <a:lnTo>
                  <a:pt x="601242" y="18804"/>
                </a:lnTo>
                <a:lnTo>
                  <a:pt x="552602" y="19892"/>
                </a:lnTo>
                <a:lnTo>
                  <a:pt x="500237" y="20427"/>
                </a:lnTo>
                <a:lnTo>
                  <a:pt x="990599" y="20427"/>
                </a:lnTo>
                <a:lnTo>
                  <a:pt x="990599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863" y="2924349"/>
            <a:ext cx="990599" cy="428475"/>
          </a:xfrm>
          <a:custGeom>
            <a:avLst/>
            <a:gdLst/>
            <a:ahLst/>
            <a:cxnLst/>
            <a:rect l="l" t="t" r="r" b="b"/>
            <a:pathLst>
              <a:path w="990599" h="428475">
                <a:moveTo>
                  <a:pt x="990599" y="0"/>
                </a:moveTo>
                <a:lnTo>
                  <a:pt x="0" y="0"/>
                </a:lnTo>
                <a:lnTo>
                  <a:pt x="0" y="428475"/>
                </a:lnTo>
                <a:lnTo>
                  <a:pt x="49644" y="427063"/>
                </a:lnTo>
                <a:lnTo>
                  <a:pt x="106070" y="423232"/>
                </a:lnTo>
                <a:lnTo>
                  <a:pt x="167678" y="417586"/>
                </a:lnTo>
                <a:lnTo>
                  <a:pt x="433920" y="388954"/>
                </a:lnTo>
                <a:lnTo>
                  <a:pt x="497433" y="383308"/>
                </a:lnTo>
                <a:lnTo>
                  <a:pt x="527632" y="381128"/>
                </a:lnTo>
                <a:lnTo>
                  <a:pt x="556526" y="379477"/>
                </a:lnTo>
                <a:lnTo>
                  <a:pt x="583915" y="378431"/>
                </a:lnTo>
                <a:lnTo>
                  <a:pt x="609599" y="378066"/>
                </a:lnTo>
                <a:lnTo>
                  <a:pt x="990599" y="378066"/>
                </a:lnTo>
                <a:lnTo>
                  <a:pt x="990599" y="0"/>
                </a:lnTo>
                <a:close/>
              </a:path>
              <a:path w="990599" h="428475">
                <a:moveTo>
                  <a:pt x="990599" y="378066"/>
                </a:moveTo>
                <a:lnTo>
                  <a:pt x="609599" y="378066"/>
                </a:lnTo>
                <a:lnTo>
                  <a:pt x="677679" y="378236"/>
                </a:lnTo>
                <a:lnTo>
                  <a:pt x="717351" y="378853"/>
                </a:lnTo>
                <a:lnTo>
                  <a:pt x="771143" y="381292"/>
                </a:lnTo>
                <a:lnTo>
                  <a:pt x="821507" y="386453"/>
                </a:lnTo>
                <a:lnTo>
                  <a:pt x="872299" y="395356"/>
                </a:lnTo>
                <a:lnTo>
                  <a:pt x="927377" y="409023"/>
                </a:lnTo>
                <a:lnTo>
                  <a:pt x="968382" y="421285"/>
                </a:lnTo>
                <a:lnTo>
                  <a:pt x="990599" y="428475"/>
                </a:lnTo>
                <a:lnTo>
                  <a:pt x="990599" y="37806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863" y="2636145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3"/>
                </a:lnTo>
                <a:lnTo>
                  <a:pt x="145275" y="323958"/>
                </a:lnTo>
                <a:lnTo>
                  <a:pt x="177388" y="324081"/>
                </a:lnTo>
                <a:lnTo>
                  <a:pt x="210921" y="323537"/>
                </a:lnTo>
                <a:lnTo>
                  <a:pt x="245559" y="322433"/>
                </a:lnTo>
                <a:lnTo>
                  <a:pt x="316891" y="318961"/>
                </a:lnTo>
                <a:lnTo>
                  <a:pt x="524717" y="306022"/>
                </a:lnTo>
                <a:lnTo>
                  <a:pt x="555154" y="304602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8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2"/>
                </a:lnTo>
                <a:lnTo>
                  <a:pt x="682780" y="306022"/>
                </a:lnTo>
                <a:lnTo>
                  <a:pt x="706526" y="307828"/>
                </a:lnTo>
                <a:lnTo>
                  <a:pt x="729852" y="309915"/>
                </a:lnTo>
                <a:lnTo>
                  <a:pt x="838199" y="320872"/>
                </a:lnTo>
                <a:lnTo>
                  <a:pt x="857811" y="322433"/>
                </a:lnTo>
                <a:lnTo>
                  <a:pt x="876604" y="323537"/>
                </a:lnTo>
                <a:lnTo>
                  <a:pt x="894521" y="324081"/>
                </a:lnTo>
                <a:lnTo>
                  <a:pt x="911504" y="323958"/>
                </a:lnTo>
                <a:lnTo>
                  <a:pt x="956281" y="318541"/>
                </a:lnTo>
                <a:lnTo>
                  <a:pt x="980417" y="309669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274" y="4964371"/>
            <a:ext cx="990599" cy="448910"/>
          </a:xfrm>
          <a:custGeom>
            <a:avLst/>
            <a:gdLst/>
            <a:ahLst/>
            <a:cxnLst/>
            <a:rect l="l" t="t" r="r" b="b"/>
            <a:pathLst>
              <a:path w="990599" h="448910">
                <a:moveTo>
                  <a:pt x="990599" y="0"/>
                </a:moveTo>
                <a:lnTo>
                  <a:pt x="0" y="0"/>
                </a:lnTo>
                <a:lnTo>
                  <a:pt x="0" y="428927"/>
                </a:lnTo>
                <a:lnTo>
                  <a:pt x="24645" y="437994"/>
                </a:lnTo>
                <a:lnTo>
                  <a:pt x="49339" y="444127"/>
                </a:lnTo>
                <a:lnTo>
                  <a:pt x="74509" y="447656"/>
                </a:lnTo>
                <a:lnTo>
                  <a:pt x="100583" y="448910"/>
                </a:lnTo>
                <a:lnTo>
                  <a:pt x="127992" y="448220"/>
                </a:lnTo>
                <a:lnTo>
                  <a:pt x="157162" y="445915"/>
                </a:lnTo>
                <a:lnTo>
                  <a:pt x="188523" y="442326"/>
                </a:lnTo>
                <a:lnTo>
                  <a:pt x="300037" y="427153"/>
                </a:lnTo>
                <a:lnTo>
                  <a:pt x="344447" y="421726"/>
                </a:lnTo>
                <a:lnTo>
                  <a:pt x="393191" y="416664"/>
                </a:lnTo>
                <a:lnTo>
                  <a:pt x="446698" y="412299"/>
                </a:lnTo>
                <a:lnTo>
                  <a:pt x="505396" y="408958"/>
                </a:lnTo>
                <a:lnTo>
                  <a:pt x="569713" y="406973"/>
                </a:lnTo>
                <a:lnTo>
                  <a:pt x="990599" y="406673"/>
                </a:lnTo>
                <a:lnTo>
                  <a:pt x="990599" y="0"/>
                </a:lnTo>
                <a:close/>
              </a:path>
              <a:path w="990599" h="448910">
                <a:moveTo>
                  <a:pt x="990599" y="406673"/>
                </a:moveTo>
                <a:lnTo>
                  <a:pt x="640079" y="406673"/>
                </a:lnTo>
                <a:lnTo>
                  <a:pt x="716922" y="408388"/>
                </a:lnTo>
                <a:lnTo>
                  <a:pt x="800671" y="412449"/>
                </a:lnTo>
                <a:lnTo>
                  <a:pt x="891754" y="419185"/>
                </a:lnTo>
                <a:lnTo>
                  <a:pt x="990599" y="428927"/>
                </a:lnTo>
                <a:lnTo>
                  <a:pt x="990599" y="406673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244" y="4550773"/>
            <a:ext cx="990599" cy="454994"/>
          </a:xfrm>
          <a:custGeom>
            <a:avLst/>
            <a:gdLst/>
            <a:ahLst/>
            <a:cxnLst/>
            <a:rect l="l" t="t" r="r" b="b"/>
            <a:pathLst>
              <a:path w="990599" h="454994">
                <a:moveTo>
                  <a:pt x="990599" y="419336"/>
                </a:moveTo>
                <a:lnTo>
                  <a:pt x="204215" y="419336"/>
                </a:lnTo>
                <a:lnTo>
                  <a:pt x="260151" y="420600"/>
                </a:lnTo>
                <a:lnTo>
                  <a:pt x="317182" y="423085"/>
                </a:lnTo>
                <a:lnTo>
                  <a:pt x="374880" y="426516"/>
                </a:lnTo>
                <a:lnTo>
                  <a:pt x="658367" y="448228"/>
                </a:lnTo>
                <a:lnTo>
                  <a:pt x="711064" y="451556"/>
                </a:lnTo>
                <a:lnTo>
                  <a:pt x="761428" y="453903"/>
                </a:lnTo>
                <a:lnTo>
                  <a:pt x="809029" y="454994"/>
                </a:lnTo>
                <a:lnTo>
                  <a:pt x="853439" y="454555"/>
                </a:lnTo>
                <a:lnTo>
                  <a:pt x="894230" y="452311"/>
                </a:lnTo>
                <a:lnTo>
                  <a:pt x="930973" y="447985"/>
                </a:lnTo>
                <a:lnTo>
                  <a:pt x="963239" y="441303"/>
                </a:lnTo>
                <a:lnTo>
                  <a:pt x="990599" y="431990"/>
                </a:lnTo>
                <a:lnTo>
                  <a:pt x="990599" y="419336"/>
                </a:lnTo>
                <a:close/>
              </a:path>
              <a:path w="990599" h="454994">
                <a:moveTo>
                  <a:pt x="990599" y="0"/>
                </a:moveTo>
                <a:lnTo>
                  <a:pt x="0" y="0"/>
                </a:lnTo>
                <a:lnTo>
                  <a:pt x="0" y="431990"/>
                </a:lnTo>
                <a:lnTo>
                  <a:pt x="47267" y="425619"/>
                </a:lnTo>
                <a:lnTo>
                  <a:pt x="97345" y="421570"/>
                </a:lnTo>
                <a:lnTo>
                  <a:pt x="149804" y="419567"/>
                </a:lnTo>
                <a:lnTo>
                  <a:pt x="990599" y="419336"/>
                </a:lnTo>
                <a:lnTo>
                  <a:pt x="990599" y="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306" y="5665179"/>
            <a:ext cx="990599" cy="287957"/>
          </a:xfrm>
          <a:custGeom>
            <a:avLst/>
            <a:gdLst/>
            <a:ahLst/>
            <a:cxnLst/>
            <a:rect l="l" t="t" r="r" b="b"/>
            <a:pathLst>
              <a:path w="990599" h="287957">
                <a:moveTo>
                  <a:pt x="237896" y="0"/>
                </a:moveTo>
                <a:lnTo>
                  <a:pt x="193852" y="716"/>
                </a:lnTo>
                <a:lnTo>
                  <a:pt x="152399" y="2396"/>
                </a:lnTo>
                <a:lnTo>
                  <a:pt x="113995" y="5381"/>
                </a:lnTo>
                <a:lnTo>
                  <a:pt x="63103" y="13047"/>
                </a:lnTo>
                <a:lnTo>
                  <a:pt x="21640" y="25558"/>
                </a:lnTo>
                <a:lnTo>
                  <a:pt x="0" y="37156"/>
                </a:lnTo>
                <a:lnTo>
                  <a:pt x="0" y="260272"/>
                </a:lnTo>
                <a:lnTo>
                  <a:pt x="63398" y="270239"/>
                </a:lnTo>
                <a:lnTo>
                  <a:pt x="104384" y="274391"/>
                </a:lnTo>
                <a:lnTo>
                  <a:pt x="150571" y="277990"/>
                </a:lnTo>
                <a:lnTo>
                  <a:pt x="201215" y="281035"/>
                </a:lnTo>
                <a:lnTo>
                  <a:pt x="255574" y="283527"/>
                </a:lnTo>
                <a:lnTo>
                  <a:pt x="312905" y="285465"/>
                </a:lnTo>
                <a:lnTo>
                  <a:pt x="372465" y="286849"/>
                </a:lnTo>
                <a:lnTo>
                  <a:pt x="495299" y="287957"/>
                </a:lnTo>
                <a:lnTo>
                  <a:pt x="618134" y="286849"/>
                </a:lnTo>
                <a:lnTo>
                  <a:pt x="677694" y="285465"/>
                </a:lnTo>
                <a:lnTo>
                  <a:pt x="735025" y="283527"/>
                </a:lnTo>
                <a:lnTo>
                  <a:pt x="789384" y="281035"/>
                </a:lnTo>
                <a:lnTo>
                  <a:pt x="840028" y="277990"/>
                </a:lnTo>
                <a:lnTo>
                  <a:pt x="886215" y="274391"/>
                </a:lnTo>
                <a:lnTo>
                  <a:pt x="927201" y="270239"/>
                </a:lnTo>
                <a:lnTo>
                  <a:pt x="990599" y="260272"/>
                </a:lnTo>
                <a:lnTo>
                  <a:pt x="990599" y="37156"/>
                </a:lnTo>
                <a:lnTo>
                  <a:pt x="595660" y="8880"/>
                </a:lnTo>
                <a:lnTo>
                  <a:pt x="495604" y="3373"/>
                </a:lnTo>
                <a:lnTo>
                  <a:pt x="434759" y="1077"/>
                </a:lnTo>
                <a:lnTo>
                  <a:pt x="237896" y="0"/>
                </a:lnTo>
                <a:close/>
              </a:path>
            </a:pathLst>
          </a:custGeom>
          <a:solidFill>
            <a:srgbClr val="00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511" y="6506885"/>
            <a:ext cx="992187" cy="346351"/>
          </a:xfrm>
          <a:custGeom>
            <a:avLst/>
            <a:gdLst/>
            <a:ahLst/>
            <a:cxnLst/>
            <a:rect l="l" t="t" r="r" b="b"/>
            <a:pathLst>
              <a:path w="992187" h="346351">
                <a:moveTo>
                  <a:pt x="0" y="0"/>
                </a:moveTo>
                <a:lnTo>
                  <a:pt x="9525" y="346351"/>
                </a:lnTo>
                <a:lnTo>
                  <a:pt x="992187" y="346351"/>
                </a:lnTo>
                <a:lnTo>
                  <a:pt x="990694" y="20592"/>
                </a:lnTo>
                <a:lnTo>
                  <a:pt x="500237" y="20592"/>
                </a:lnTo>
                <a:lnTo>
                  <a:pt x="443798" y="20470"/>
                </a:lnTo>
                <a:lnTo>
                  <a:pt x="382934" y="19582"/>
                </a:lnTo>
                <a:lnTo>
                  <a:pt x="317296" y="17824"/>
                </a:lnTo>
                <a:lnTo>
                  <a:pt x="246534" y="15091"/>
                </a:lnTo>
                <a:lnTo>
                  <a:pt x="170297" y="11279"/>
                </a:lnTo>
                <a:lnTo>
                  <a:pt x="88236" y="6283"/>
                </a:lnTo>
                <a:lnTo>
                  <a:pt x="0" y="0"/>
                </a:lnTo>
                <a:close/>
              </a:path>
              <a:path w="992187" h="346351">
                <a:moveTo>
                  <a:pt x="990600" y="0"/>
                </a:moveTo>
                <a:lnTo>
                  <a:pt x="959823" y="330"/>
                </a:lnTo>
                <a:lnTo>
                  <a:pt x="929173" y="1253"/>
                </a:lnTo>
                <a:lnTo>
                  <a:pt x="898299" y="2663"/>
                </a:lnTo>
                <a:lnTo>
                  <a:pt x="728319" y="13368"/>
                </a:lnTo>
                <a:lnTo>
                  <a:pt x="646509" y="17406"/>
                </a:lnTo>
                <a:lnTo>
                  <a:pt x="601243" y="18956"/>
                </a:lnTo>
                <a:lnTo>
                  <a:pt x="552602" y="20052"/>
                </a:lnTo>
                <a:lnTo>
                  <a:pt x="500237" y="20592"/>
                </a:lnTo>
                <a:lnTo>
                  <a:pt x="990694" y="20592"/>
                </a:lnTo>
                <a:lnTo>
                  <a:pt x="990600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544" y="6194456"/>
            <a:ext cx="990599" cy="429665"/>
          </a:xfrm>
          <a:custGeom>
            <a:avLst/>
            <a:gdLst/>
            <a:ahLst/>
            <a:cxnLst/>
            <a:rect l="l" t="t" r="r" b="b"/>
            <a:pathLst>
              <a:path w="990599" h="429665">
                <a:moveTo>
                  <a:pt x="990599" y="0"/>
                </a:moveTo>
                <a:lnTo>
                  <a:pt x="0" y="0"/>
                </a:lnTo>
                <a:lnTo>
                  <a:pt x="0" y="429665"/>
                </a:lnTo>
                <a:lnTo>
                  <a:pt x="49644" y="428250"/>
                </a:lnTo>
                <a:lnTo>
                  <a:pt x="106070" y="424408"/>
                </a:lnTo>
                <a:lnTo>
                  <a:pt x="167678" y="418747"/>
                </a:lnTo>
                <a:lnTo>
                  <a:pt x="433920" y="390035"/>
                </a:lnTo>
                <a:lnTo>
                  <a:pt x="497433" y="384374"/>
                </a:lnTo>
                <a:lnTo>
                  <a:pt x="527632" y="382187"/>
                </a:lnTo>
                <a:lnTo>
                  <a:pt x="556526" y="380532"/>
                </a:lnTo>
                <a:lnTo>
                  <a:pt x="583915" y="379483"/>
                </a:lnTo>
                <a:lnTo>
                  <a:pt x="609599" y="379116"/>
                </a:lnTo>
                <a:lnTo>
                  <a:pt x="990599" y="379116"/>
                </a:lnTo>
                <a:lnTo>
                  <a:pt x="990599" y="0"/>
                </a:lnTo>
                <a:close/>
              </a:path>
              <a:path w="990599" h="429665">
                <a:moveTo>
                  <a:pt x="990599" y="379116"/>
                </a:moveTo>
                <a:lnTo>
                  <a:pt x="609599" y="379116"/>
                </a:lnTo>
                <a:lnTo>
                  <a:pt x="677679" y="379287"/>
                </a:lnTo>
                <a:lnTo>
                  <a:pt x="717351" y="379906"/>
                </a:lnTo>
                <a:lnTo>
                  <a:pt x="771143" y="382352"/>
                </a:lnTo>
                <a:lnTo>
                  <a:pt x="821507" y="387527"/>
                </a:lnTo>
                <a:lnTo>
                  <a:pt x="872299" y="396455"/>
                </a:lnTo>
                <a:lnTo>
                  <a:pt x="927377" y="410160"/>
                </a:lnTo>
                <a:lnTo>
                  <a:pt x="968382" y="422456"/>
                </a:lnTo>
                <a:lnTo>
                  <a:pt x="990599" y="429665"/>
                </a:lnTo>
                <a:lnTo>
                  <a:pt x="990599" y="379116"/>
                </a:lnTo>
                <a:close/>
              </a:path>
            </a:pathLst>
          </a:custGeom>
          <a:solidFill>
            <a:srgbClr val="FF2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337" y="5910418"/>
            <a:ext cx="990599" cy="324081"/>
          </a:xfrm>
          <a:custGeom>
            <a:avLst/>
            <a:gdLst/>
            <a:ahLst/>
            <a:cxnLst/>
            <a:rect l="l" t="t" r="r" b="b"/>
            <a:pathLst>
              <a:path w="990599" h="324081">
                <a:moveTo>
                  <a:pt x="258698" y="0"/>
                </a:moveTo>
                <a:lnTo>
                  <a:pt x="211454" y="122"/>
                </a:lnTo>
                <a:lnTo>
                  <a:pt x="166687" y="1016"/>
                </a:lnTo>
                <a:lnTo>
                  <a:pt x="124967" y="2787"/>
                </a:lnTo>
                <a:lnTo>
                  <a:pt x="86867" y="5540"/>
                </a:lnTo>
                <a:lnTo>
                  <a:pt x="23812" y="14411"/>
                </a:lnTo>
                <a:lnTo>
                  <a:pt x="0" y="20741"/>
                </a:lnTo>
                <a:lnTo>
                  <a:pt x="0" y="303340"/>
                </a:lnTo>
                <a:lnTo>
                  <a:pt x="37299" y="314701"/>
                </a:lnTo>
                <a:lnTo>
                  <a:pt x="86563" y="321294"/>
                </a:lnTo>
                <a:lnTo>
                  <a:pt x="145275" y="323959"/>
                </a:lnTo>
                <a:lnTo>
                  <a:pt x="177388" y="324081"/>
                </a:lnTo>
                <a:lnTo>
                  <a:pt x="210921" y="323538"/>
                </a:lnTo>
                <a:lnTo>
                  <a:pt x="245559" y="322433"/>
                </a:lnTo>
                <a:lnTo>
                  <a:pt x="316891" y="318962"/>
                </a:lnTo>
                <a:lnTo>
                  <a:pt x="524717" y="306023"/>
                </a:lnTo>
                <a:lnTo>
                  <a:pt x="555155" y="304603"/>
                </a:lnTo>
                <a:lnTo>
                  <a:pt x="583553" y="303673"/>
                </a:lnTo>
                <a:lnTo>
                  <a:pt x="609599" y="303340"/>
                </a:lnTo>
                <a:lnTo>
                  <a:pt x="990599" y="303340"/>
                </a:lnTo>
                <a:lnTo>
                  <a:pt x="990599" y="20741"/>
                </a:lnTo>
                <a:lnTo>
                  <a:pt x="838199" y="20741"/>
                </a:lnTo>
                <a:lnTo>
                  <a:pt x="810767" y="20407"/>
                </a:lnTo>
                <a:lnTo>
                  <a:pt x="741616" y="18058"/>
                </a:lnTo>
                <a:lnTo>
                  <a:pt x="409574" y="3208"/>
                </a:lnTo>
                <a:lnTo>
                  <a:pt x="307847" y="543"/>
                </a:lnTo>
                <a:lnTo>
                  <a:pt x="258698" y="0"/>
                </a:lnTo>
                <a:close/>
              </a:path>
              <a:path w="990599" h="324081">
                <a:moveTo>
                  <a:pt x="990599" y="303340"/>
                </a:moveTo>
                <a:lnTo>
                  <a:pt x="609599" y="303340"/>
                </a:lnTo>
                <a:lnTo>
                  <a:pt x="634260" y="303673"/>
                </a:lnTo>
                <a:lnTo>
                  <a:pt x="658672" y="304603"/>
                </a:lnTo>
                <a:lnTo>
                  <a:pt x="682780" y="306023"/>
                </a:lnTo>
                <a:lnTo>
                  <a:pt x="706526" y="307829"/>
                </a:lnTo>
                <a:lnTo>
                  <a:pt x="729853" y="309915"/>
                </a:lnTo>
                <a:lnTo>
                  <a:pt x="838199" y="320873"/>
                </a:lnTo>
                <a:lnTo>
                  <a:pt x="857811" y="322433"/>
                </a:lnTo>
                <a:lnTo>
                  <a:pt x="876604" y="323538"/>
                </a:lnTo>
                <a:lnTo>
                  <a:pt x="894521" y="324081"/>
                </a:lnTo>
                <a:lnTo>
                  <a:pt x="911504" y="323959"/>
                </a:lnTo>
                <a:lnTo>
                  <a:pt x="956281" y="318541"/>
                </a:lnTo>
                <a:lnTo>
                  <a:pt x="980417" y="309670"/>
                </a:lnTo>
                <a:lnTo>
                  <a:pt x="990599" y="303340"/>
                </a:lnTo>
                <a:close/>
              </a:path>
            </a:pathLst>
          </a:custGeom>
          <a:solidFill>
            <a:srgbClr val="15C50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" y="0"/>
            <a:ext cx="443602" cy="68532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3587" y="0"/>
            <a:ext cx="300037" cy="6851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990600" y="148403"/>
            <a:ext cx="8153400" cy="10181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ts val="3704"/>
              </a:lnSpc>
            </a:pPr>
            <a:r>
              <a:rPr sz="2800" spc="0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Passages</a:t>
            </a:r>
            <a:r>
              <a:rPr sz="2800" spc="-65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0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obligés</a:t>
            </a:r>
            <a:r>
              <a:rPr sz="2800" spc="-89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0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dans</a:t>
            </a:r>
            <a:r>
              <a:rPr sz="2800" spc="-33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le</a:t>
            </a:r>
            <a:r>
              <a:rPr sz="2800" spc="-25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-16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déploiement</a:t>
            </a:r>
            <a:r>
              <a:rPr lang="fr-FR" sz="2800" spc="-16" dirty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sz="2800" spc="-33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-14" dirty="0" smtClean="0">
                <a:solidFill>
                  <a:srgbClr val="1FBE0A"/>
                </a:solidFill>
                <a:latin typeface="Arial" pitchFamily="34" charset="0"/>
                <a:cs typeface="Arial" pitchFamily="34" charset="0"/>
              </a:rPr>
              <a:t>l’E3D</a:t>
            </a:r>
            <a:endParaRPr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21963" y="1441240"/>
            <a:ext cx="4822728" cy="181621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900"/>
              </a:lnSpc>
            </a:pPr>
            <a:r>
              <a:rPr sz="2800" spc="0" dirty="0" smtClean="0">
                <a:solidFill>
                  <a:srgbClr val="0000FF"/>
                </a:solidFill>
                <a:latin typeface="Arial"/>
                <a:cs typeface="Arial"/>
              </a:rPr>
              <a:t>Identifier</a:t>
            </a:r>
            <a:r>
              <a:rPr sz="2800" spc="-23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spc="0" dirty="0" smtClean="0">
                <a:solidFill>
                  <a:srgbClr val="0000FF"/>
                </a:solidFill>
                <a:latin typeface="Arial"/>
                <a:cs typeface="Arial"/>
              </a:rPr>
              <a:t>les enjeux,</a:t>
            </a:r>
            <a:r>
              <a:rPr sz="2800" spc="-2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spc="0" dirty="0" smtClean="0">
                <a:solidFill>
                  <a:srgbClr val="0000FF"/>
                </a:solidFill>
                <a:latin typeface="Arial"/>
                <a:cs typeface="Arial"/>
              </a:rPr>
              <a:t>difficultés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3329"/>
              </a:lnSpc>
            </a:pPr>
            <a:r>
              <a:rPr sz="2800" spc="0" dirty="0" smtClean="0">
                <a:solidFill>
                  <a:srgbClr val="0000FF"/>
                </a:solidFill>
                <a:latin typeface="Arial"/>
                <a:cs typeface="Arial"/>
              </a:rPr>
              <a:t>l’établissement</a:t>
            </a:r>
            <a:endParaRPr sz="2800">
              <a:latin typeface="Arial"/>
              <a:cs typeface="Arial"/>
            </a:endParaRPr>
          </a:p>
          <a:p>
            <a:pPr marR="140929">
              <a:lnSpc>
                <a:spcPct val="119000"/>
              </a:lnSpc>
              <a:spcBef>
                <a:spcPts val="70"/>
              </a:spcBef>
            </a:pPr>
            <a:r>
              <a:rPr sz="2800" spc="0" dirty="0" smtClean="0">
                <a:solidFill>
                  <a:srgbClr val="0000FF"/>
                </a:solidFill>
                <a:latin typeface="Arial"/>
                <a:cs typeface="Arial"/>
              </a:rPr>
              <a:t>Organiser</a:t>
            </a:r>
            <a:r>
              <a:rPr sz="2800" spc="-2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spc="0" dirty="0" smtClean="0">
                <a:solidFill>
                  <a:srgbClr val="0000FF"/>
                </a:solidFill>
                <a:latin typeface="Arial"/>
                <a:cs typeface="Arial"/>
              </a:rPr>
              <a:t>le pilotage Mobiliser les acteurs</a:t>
            </a:r>
            <a:r>
              <a:rPr sz="2800" spc="-2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spc="0" dirty="0" smtClean="0">
                <a:solidFill>
                  <a:srgbClr val="0000FF"/>
                </a:solidFill>
                <a:latin typeface="Arial"/>
                <a:cs typeface="Arial"/>
              </a:rPr>
              <a:t>internes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464738" y="1441240"/>
            <a:ext cx="1501711" cy="3719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930"/>
              </a:lnSpc>
            </a:pPr>
            <a:r>
              <a:rPr sz="2800" spc="0" dirty="0" smtClean="0">
                <a:solidFill>
                  <a:srgbClr val="0000FF"/>
                </a:solidFill>
                <a:latin typeface="Arial"/>
                <a:cs typeface="Arial"/>
              </a:rPr>
              <a:t>et</a:t>
            </a:r>
            <a:r>
              <a:rPr sz="2800" spc="-7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spc="0" dirty="0" smtClean="0">
                <a:solidFill>
                  <a:srgbClr val="0000FF"/>
                </a:solidFill>
                <a:latin typeface="Arial"/>
                <a:cs typeface="Arial"/>
              </a:rPr>
              <a:t>leviers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986493" y="1441240"/>
            <a:ext cx="790511" cy="3719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930"/>
              </a:lnSpc>
            </a:pPr>
            <a:r>
              <a:rPr sz="2800" spc="0" dirty="0" smtClean="0">
                <a:solidFill>
                  <a:srgbClr val="0000FF"/>
                </a:solidFill>
                <a:latin typeface="Arial"/>
                <a:cs typeface="Arial"/>
              </a:rPr>
              <a:t>pour</a:t>
            </a:r>
            <a:endParaRPr sz="2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79063" y="1530325"/>
            <a:ext cx="252223" cy="2612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055"/>
              </a:lnSpc>
            </a:pPr>
            <a:r>
              <a:rPr sz="1950" spc="306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9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79063" y="2466569"/>
            <a:ext cx="252223" cy="2612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055"/>
              </a:lnSpc>
            </a:pPr>
            <a:r>
              <a:rPr sz="1950" spc="306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9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79063" y="2974569"/>
            <a:ext cx="252223" cy="2612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055"/>
              </a:lnSpc>
            </a:pPr>
            <a:r>
              <a:rPr sz="1950" spc="306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9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21963" y="3393484"/>
            <a:ext cx="5612943" cy="24293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930"/>
              </a:lnSpc>
            </a:pPr>
            <a:r>
              <a:rPr sz="2800" spc="0" dirty="0" smtClean="0">
                <a:solidFill>
                  <a:srgbClr val="0000FF"/>
                </a:solidFill>
                <a:latin typeface="Arial"/>
                <a:cs typeface="Arial"/>
              </a:rPr>
              <a:t>Choisir la/les</a:t>
            </a:r>
            <a:r>
              <a:rPr sz="2800" spc="-7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spc="0" dirty="0" smtClean="0">
                <a:solidFill>
                  <a:srgbClr val="0000FF"/>
                </a:solidFill>
                <a:latin typeface="Arial"/>
                <a:cs typeface="Arial"/>
              </a:rPr>
              <a:t>thématique/s</a:t>
            </a:r>
            <a:r>
              <a:rPr sz="2800" spc="-23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spc="0" dirty="0" smtClean="0">
                <a:solidFill>
                  <a:srgbClr val="0000FF"/>
                </a:solidFill>
                <a:latin typeface="Arial"/>
                <a:cs typeface="Arial"/>
              </a:rPr>
              <a:t>traitée/s</a:t>
            </a:r>
            <a:endParaRPr sz="2800">
              <a:latin typeface="Arial"/>
              <a:cs typeface="Arial"/>
            </a:endParaRPr>
          </a:p>
          <a:p>
            <a:pPr marR="278617">
              <a:lnSpc>
                <a:spcPct val="119000"/>
              </a:lnSpc>
              <a:spcBef>
                <a:spcPts val="100"/>
              </a:spcBef>
            </a:pPr>
            <a:r>
              <a:rPr sz="2800" spc="0" dirty="0" smtClean="0">
                <a:solidFill>
                  <a:srgbClr val="0000FF"/>
                </a:solidFill>
                <a:latin typeface="Arial"/>
                <a:cs typeface="Arial"/>
              </a:rPr>
              <a:t>Associer les partenaires</a:t>
            </a:r>
            <a:r>
              <a:rPr sz="2800" spc="-17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spc="0" dirty="0" smtClean="0">
                <a:solidFill>
                  <a:srgbClr val="0000FF"/>
                </a:solidFill>
                <a:latin typeface="Arial"/>
                <a:cs typeface="Arial"/>
              </a:rPr>
              <a:t>externes Planifier</a:t>
            </a:r>
            <a:r>
              <a:rPr sz="2800" spc="-7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spc="0" dirty="0" smtClean="0">
                <a:solidFill>
                  <a:srgbClr val="0000FF"/>
                </a:solidFill>
                <a:latin typeface="Arial"/>
                <a:cs typeface="Arial"/>
              </a:rPr>
              <a:t>ses actions Communiquer</a:t>
            </a:r>
            <a:endParaRPr sz="2800">
              <a:latin typeface="Arial"/>
              <a:cs typeface="Arial"/>
            </a:endParaRPr>
          </a:p>
          <a:p>
            <a:pPr marR="12700">
              <a:lnSpc>
                <a:spcPts val="700"/>
              </a:lnSpc>
              <a:spcBef>
                <a:spcPts val="40"/>
              </a:spcBef>
            </a:pPr>
            <a:endParaRPr/>
          </a:p>
          <a:p>
            <a:pPr>
              <a:lnSpc>
                <a:spcPct val="100000"/>
              </a:lnSpc>
            </a:pPr>
            <a:r>
              <a:rPr sz="2800" spc="0" dirty="0" smtClean="0">
                <a:solidFill>
                  <a:srgbClr val="0000FF"/>
                </a:solidFill>
                <a:latin typeface="Arial"/>
                <a:cs typeface="Arial"/>
              </a:rPr>
              <a:t>Préparer l’évaluation</a:t>
            </a:r>
            <a:r>
              <a:rPr sz="2800" spc="-7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spc="0" dirty="0" smtClean="0">
                <a:solidFill>
                  <a:srgbClr val="0000FF"/>
                </a:solidFill>
                <a:latin typeface="Arial"/>
                <a:cs typeface="Arial"/>
              </a:rPr>
              <a:t>finale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79063" y="3482569"/>
            <a:ext cx="252223" cy="2612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055"/>
              </a:lnSpc>
            </a:pPr>
            <a:r>
              <a:rPr sz="1950" spc="306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9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79063" y="4003269"/>
            <a:ext cx="252223" cy="2612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055"/>
              </a:lnSpc>
            </a:pPr>
            <a:r>
              <a:rPr sz="1950" spc="306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9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79063" y="4511269"/>
            <a:ext cx="252223" cy="2612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055"/>
              </a:lnSpc>
            </a:pPr>
            <a:r>
              <a:rPr sz="1950" spc="306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9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79063" y="5019269"/>
            <a:ext cx="252223" cy="2612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055"/>
              </a:lnSpc>
            </a:pPr>
            <a:r>
              <a:rPr sz="1950" spc="306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9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79063" y="5539969"/>
            <a:ext cx="252223" cy="2612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055"/>
              </a:lnSpc>
            </a:pPr>
            <a:r>
              <a:rPr sz="1950" spc="306" dirty="0" smtClean="0">
                <a:solidFill>
                  <a:srgbClr val="009900"/>
                </a:solidFill>
                <a:latin typeface="Arial"/>
                <a:cs typeface="Arial"/>
              </a:rPr>
              <a:t>■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00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778</Words>
  <Application>Microsoft Office PowerPoint</Application>
  <PresentationFormat>On-screen Show (4:3)</PresentationFormat>
  <Paragraphs>174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Lucida Calligraphy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</dc:creator>
  <cp:lastModifiedBy>word</cp:lastModifiedBy>
  <cp:revision>2</cp:revision>
  <dcterms:created xsi:type="dcterms:W3CDTF">2019-10-10T20:37:06Z</dcterms:created>
  <dcterms:modified xsi:type="dcterms:W3CDTF">2019-11-28T17:21:16Z</dcterms:modified>
</cp:coreProperties>
</file>