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8" r:id="rId2"/>
    <p:sldId id="256" r:id="rId3"/>
    <p:sldId id="268" r:id="rId4"/>
    <p:sldId id="269" r:id="rId5"/>
    <p:sldId id="257" r:id="rId6"/>
    <p:sldId id="263" r:id="rId7"/>
    <p:sldId id="259" r:id="rId8"/>
    <p:sldId id="270" r:id="rId9"/>
    <p:sldId id="260" r:id="rId10"/>
    <p:sldId id="264" r:id="rId11"/>
    <p:sldId id="261" r:id="rId12"/>
    <p:sldId id="265" r:id="rId13"/>
    <p:sldId id="262" r:id="rId14"/>
    <p:sldId id="266" r:id="rId15"/>
    <p:sldId id="26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52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8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06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78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63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17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14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13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19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6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7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596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033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11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8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07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85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AA59-9015-48CA-832C-9507AA9A75C1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7E26-35BB-4114-A3A0-F5736B0AB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278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8" y="1462257"/>
            <a:ext cx="10410144" cy="476554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66156" y="370702"/>
            <a:ext cx="6755027" cy="88968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Bradley Hand ITC" panose="03070402050302030203" pitchFamily="66" charset="0"/>
              </a:rPr>
              <a:t>Ils sont venus nombreux !!!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fade/>
        <p:sndAc>
          <p:stSnd>
            <p:snd r:embed="rId2" name="applause.wav"/>
          </p:stSnd>
        </p:sndAc>
      </p:transition>
    </mc:Choice>
    <mc:Fallback>
      <p:transition advClick="0" advTm="4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50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">
        <p15:prstTrans prst="fallOver"/>
        <p:sndAc>
          <p:stSnd>
            <p:snd r:embed="rId2" name="camera.wav"/>
          </p:stSnd>
        </p:sndAc>
      </p:transition>
    </mc:Choice>
    <mc:Fallback>
      <p:transition spd="slow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769043"/>
            <a:ext cx="10851183" cy="550615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  <a:latin typeface="Lucida Handwriting" panose="03010101010101010101" pitchFamily="66" charset="0"/>
              </a:rPr>
              <a:t>Joie</a:t>
            </a:r>
            <a:endParaRPr lang="fr-FR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24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9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37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">
        <p15:prstTrans prst="fracture"/>
        <p:sndAc>
          <p:stSnd>
            <p:snd r:embed="rId2" name="camera.wav"/>
          </p:stSnd>
        </p:sndAc>
      </p:transition>
    </mc:Choice>
    <mc:Fallback>
      <p:transition spd="slow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03" y="1310640"/>
            <a:ext cx="6996313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5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>
        <p14:vortex dir="r"/>
        <p:sndAc>
          <p:stSnd>
            <p:snd r:embed="rId2" name="applause.wav"/>
          </p:stSnd>
        </p:sndAc>
      </p:transition>
    </mc:Choice>
    <mc:Fallback>
      <p:transition spd="slow" advTm="4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5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">
        <p15:prstTrans prst="curtains"/>
        <p:sndAc>
          <p:stSnd>
            <p:snd r:embed="rId2" name="camera.wav"/>
          </p:stSnd>
        </p:sndAc>
      </p:transition>
    </mc:Choice>
    <mc:Fallback>
      <p:transition spd="slow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75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4000">
        <p15:prstTrans prst="origami"/>
        <p:sndAc>
          <p:stSnd>
            <p:snd r:embed="rId2" name="applause.wav"/>
          </p:stSnd>
        </p:sndAc>
      </p:transition>
    </mc:Choice>
    <mc:Fallback>
      <p:transition spd="slow" advTm="4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7" y="381184"/>
            <a:ext cx="11819906" cy="54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4000">
        <p14:glitter pattern="hexagon"/>
        <p:sndAc>
          <p:stSnd>
            <p:snd r:embed="rId2" name="drumroll.wav"/>
          </p:stSnd>
        </p:sndAc>
      </p:transition>
    </mc:Choice>
    <mc:Fallback>
      <p:transition spd="slow" advTm="4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22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">
        <p15:prstTrans prst="drape"/>
        <p:sndAc>
          <p:stSnd>
            <p:snd r:embed="rId2" name="camera.wav"/>
          </p:stSnd>
        </p:sndAc>
      </p:transition>
    </mc:Choice>
    <mc:Fallback>
      <p:transition spd="slow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1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000">
        <p:checker/>
      </p:transition>
    </mc:Choice>
    <mc:Fallback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55" y="194702"/>
            <a:ext cx="7297118" cy="6529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2995" y="194702"/>
            <a:ext cx="4184821" cy="1095696"/>
          </a:xfrm>
        </p:spPr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rgbClr val="FF33CC"/>
                </a:solidFill>
              </a:rPr>
              <a:t>           </a:t>
            </a:r>
            <a:r>
              <a:rPr lang="fr-FR" sz="6000" b="1" i="1" dirty="0" smtClean="0">
                <a:solidFill>
                  <a:srgbClr val="FF33CC"/>
                </a:solidFill>
                <a:latin typeface="Century Schoolbook" panose="02040604050505020304" pitchFamily="18" charset="0"/>
              </a:rPr>
              <a:t>Émotion</a:t>
            </a:r>
            <a:endParaRPr lang="fr-FR" sz="6000" b="1" i="1" dirty="0">
              <a:solidFill>
                <a:srgbClr val="FF33CC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6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ripple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35" y="2249488"/>
            <a:ext cx="4721156" cy="3541712"/>
          </a:xfrm>
        </p:spPr>
      </p:pic>
    </p:spTree>
    <p:extLst>
      <p:ext uri="{BB962C8B-B14F-4D97-AF65-F5344CB8AC3E}">
        <p14:creationId xmlns:p14="http://schemas.microsoft.com/office/powerpoint/2010/main" val="215806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  <p:sndAc>
          <p:stSnd>
            <p:snd r:embed="rId2" name="camera.wav"/>
          </p:stSnd>
        </p:sndAc>
      </p:transition>
    </mc:Choice>
    <mc:Fallback>
      <p:transition spd="slow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5" y="797832"/>
            <a:ext cx="11699667" cy="48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2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8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airplane"/>
        <p:sndAc>
          <p:stSnd>
            <p:snd r:embed="rId2" name="camera.wav"/>
          </p:stSnd>
        </p:sndAc>
      </p:transition>
    </mc:Choice>
    <mc:Fallback>
      <p:transition spd="slow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92" y="0"/>
            <a:ext cx="8731392" cy="677562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168345" y="356888"/>
            <a:ext cx="7226643" cy="516324"/>
          </a:xfrm>
        </p:spPr>
        <p:txBody>
          <a:bodyPr>
            <a:normAutofit fontScale="90000"/>
          </a:bodyPr>
          <a:lstStyle/>
          <a:p>
            <a:r>
              <a:rPr lang="fr-FR" sz="8000" dirty="0" smtClean="0">
                <a:latin typeface="French Script MT" panose="03020402040607040605" pitchFamily="66" charset="0"/>
              </a:rPr>
              <a:t> </a:t>
            </a:r>
            <a:r>
              <a:rPr lang="fr-FR" sz="8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Rires</a:t>
            </a:r>
            <a:endParaRPr lang="fr-FR" sz="8000" dirty="0">
              <a:solidFill>
                <a:schemeClr val="accent6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3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">
        <p15:prstTrans prst="wind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329</TotalTime>
  <Words>10</Words>
  <Application>Microsoft Office PowerPoint</Application>
  <PresentationFormat>Grand écran</PresentationFormat>
  <Paragraphs>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Bradley Hand ITC</vt:lpstr>
      <vt:lpstr>Century Schoolbook</vt:lpstr>
      <vt:lpstr>French Script MT</vt:lpstr>
      <vt:lpstr>Lucida Handwriting</vt:lpstr>
      <vt:lpstr>Trebuchet MS</vt:lpstr>
      <vt:lpstr>Tw Cen MT</vt:lpstr>
      <vt:lpstr>Circuit</vt:lpstr>
      <vt:lpstr>Ils sont venus nombreux !!!</vt:lpstr>
      <vt:lpstr>Présentation PowerPoint</vt:lpstr>
      <vt:lpstr>Présentation PowerPoint</vt:lpstr>
      <vt:lpstr>Présentation PowerPoint</vt:lpstr>
      <vt:lpstr>           Émotion</vt:lpstr>
      <vt:lpstr>Présentation PowerPoint</vt:lpstr>
      <vt:lpstr>Présentation PowerPoint</vt:lpstr>
      <vt:lpstr>Présentation PowerPoint</vt:lpstr>
      <vt:lpstr> Rires</vt:lpstr>
      <vt:lpstr>Présentation PowerPoint</vt:lpstr>
      <vt:lpstr>Joie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secretariat1</dc:creator>
  <cp:lastModifiedBy>secretariat1</cp:lastModifiedBy>
  <cp:revision>15</cp:revision>
  <dcterms:created xsi:type="dcterms:W3CDTF">2020-01-20T16:45:30Z</dcterms:created>
  <dcterms:modified xsi:type="dcterms:W3CDTF">2020-01-28T15:17:05Z</dcterms:modified>
</cp:coreProperties>
</file>